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3" r:id="rId3"/>
    <p:sldId id="257" r:id="rId4"/>
    <p:sldId id="345" r:id="rId5"/>
    <p:sldId id="310" r:id="rId6"/>
    <p:sldId id="311" r:id="rId7"/>
    <p:sldId id="312" r:id="rId8"/>
    <p:sldId id="313" r:id="rId9"/>
    <p:sldId id="346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47" r:id="rId18"/>
    <p:sldId id="321" r:id="rId19"/>
    <p:sldId id="322" r:id="rId20"/>
    <p:sldId id="326" r:id="rId21"/>
    <p:sldId id="327" r:id="rId22"/>
    <p:sldId id="331" r:id="rId23"/>
    <p:sldId id="332" r:id="rId24"/>
    <p:sldId id="335" r:id="rId25"/>
    <p:sldId id="336" r:id="rId26"/>
    <p:sldId id="339" r:id="rId27"/>
    <p:sldId id="309" r:id="rId28"/>
    <p:sldId id="342" r:id="rId29"/>
    <p:sldId id="341" r:id="rId30"/>
    <p:sldId id="348" r:id="rId31"/>
    <p:sldId id="352" r:id="rId32"/>
    <p:sldId id="353" r:id="rId33"/>
    <p:sldId id="354" r:id="rId34"/>
    <p:sldId id="349" r:id="rId35"/>
    <p:sldId id="355" r:id="rId36"/>
    <p:sldId id="362" r:id="rId37"/>
    <p:sldId id="356" r:id="rId38"/>
    <p:sldId id="363" r:id="rId39"/>
    <p:sldId id="357" r:id="rId40"/>
    <p:sldId id="358" r:id="rId41"/>
    <p:sldId id="359" r:id="rId42"/>
    <p:sldId id="350" r:id="rId43"/>
    <p:sldId id="360" r:id="rId44"/>
    <p:sldId id="364" r:id="rId45"/>
    <p:sldId id="365" r:id="rId46"/>
    <p:sldId id="366" r:id="rId47"/>
    <p:sldId id="351" r:id="rId48"/>
    <p:sldId id="361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CCD519-6670-418D-819C-CF2B1227AC27}">
          <p14:sldIdLst>
            <p14:sldId id="256"/>
            <p14:sldId id="273"/>
            <p14:sldId id="257"/>
          </p14:sldIdLst>
        </p14:section>
        <p14:section name="7.1 Introduction to backup and recovery" id="{9A251265-0C41-40F3-9D8D-F4F9B54653AB}">
          <p14:sldIdLst>
            <p14:sldId id="345"/>
            <p14:sldId id="310"/>
            <p14:sldId id="311"/>
            <p14:sldId id="312"/>
            <p14:sldId id="313"/>
          </p14:sldIdLst>
        </p14:section>
        <p14:section name="7.2 Methods of recovery and logging" id="{7E953580-2170-4858-AA39-22E59872A6B9}">
          <p14:sldIdLst>
            <p14:sldId id="346"/>
            <p14:sldId id="314"/>
            <p14:sldId id="315"/>
            <p14:sldId id="316"/>
            <p14:sldId id="317"/>
            <p14:sldId id="318"/>
            <p14:sldId id="319"/>
            <p14:sldId id="320"/>
            <p14:sldId id="347"/>
            <p14:sldId id="321"/>
            <p14:sldId id="322"/>
            <p14:sldId id="326"/>
          </p14:sldIdLst>
        </p14:section>
        <p14:section name="7.3 Backup and restore utilities" id="{700EA6E0-44F8-40E1-9321-0A0B3718EC9A}">
          <p14:sldIdLst>
            <p14:sldId id="327"/>
            <p14:sldId id="331"/>
            <p14:sldId id="332"/>
            <p14:sldId id="335"/>
            <p14:sldId id="336"/>
            <p14:sldId id="339"/>
          </p14:sldIdLst>
        </p14:section>
        <p14:section name="Summary" id="{80F8F42B-EBB4-43B9-907F-3417F7486405}">
          <p14:sldIdLst>
            <p14:sldId id="309"/>
          </p14:sldIdLst>
        </p14:section>
        <p14:section name="实验 section 1-4" id="{0FCB1E40-59E7-425B-B961-B239CDFE6BF2}">
          <p14:sldIdLst>
            <p14:sldId id="342"/>
            <p14:sldId id="341"/>
          </p14:sldIdLst>
        </p14:section>
        <p14:section name="实验Unit 7 -- section1" id="{4CD92E96-6316-43EB-B625-4EBE694A66FC}">
          <p14:sldIdLst>
            <p14:sldId id="348"/>
            <p14:sldId id="352"/>
            <p14:sldId id="353"/>
            <p14:sldId id="354"/>
          </p14:sldIdLst>
        </p14:section>
        <p14:section name="实验Unit 7 -- section2" id="{2629B7DA-2B1B-43E4-AA9E-B18F47A30212}">
          <p14:sldIdLst>
            <p14:sldId id="349"/>
            <p14:sldId id="355"/>
            <p14:sldId id="362"/>
            <p14:sldId id="356"/>
            <p14:sldId id="363"/>
            <p14:sldId id="357"/>
            <p14:sldId id="358"/>
            <p14:sldId id="359"/>
          </p14:sldIdLst>
        </p14:section>
        <p14:section name="实验Unit 7 -- section 3" id="{60B020A7-011D-4311-A90A-9F62991BDFD5}">
          <p14:sldIdLst>
            <p14:sldId id="350"/>
            <p14:sldId id="360"/>
            <p14:sldId id="364"/>
            <p14:sldId id="365"/>
            <p14:sldId id="366"/>
          </p14:sldIdLst>
        </p14:section>
        <p14:section name="实验Unit 7 -- section 4" id="{48998BB1-46FF-469D-9177-93D981CDB55B}">
          <p14:sldIdLst>
            <p14:sldId id="351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3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4" autoAdjust="0"/>
    <p:restoredTop sz="94118" autoAdjust="0"/>
  </p:normalViewPr>
  <p:slideViewPr>
    <p:cSldViewPr snapToGrid="0">
      <p:cViewPr varScale="1">
        <p:scale>
          <a:sx n="107" d="100"/>
          <a:sy n="107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 Guannan" userId="459ef0fc5a933e81" providerId="LiveId" clId="{6B83F54B-E08D-4467-A465-B4C3298690DD}"/>
    <pc:docChg chg="custSel addSld delSld modSld addSection delSection modSection">
      <pc:chgData name="QU Guannan" userId="459ef0fc5a933e81" providerId="LiveId" clId="{6B83F54B-E08D-4467-A465-B4C3298690DD}" dt="2021-10-08T03:08:03.726" v="3726" actId="14100"/>
      <pc:docMkLst>
        <pc:docMk/>
      </pc:docMkLst>
      <pc:sldChg chg="modSp mod">
        <pc:chgData name="QU Guannan" userId="459ef0fc5a933e81" providerId="LiveId" clId="{6B83F54B-E08D-4467-A465-B4C3298690DD}" dt="2021-09-29T01:48:26.623" v="20" actId="20577"/>
        <pc:sldMkLst>
          <pc:docMk/>
          <pc:sldMk cId="641209144" sldId="256"/>
        </pc:sldMkLst>
        <pc:spChg chg="mod">
          <ac:chgData name="QU Guannan" userId="459ef0fc5a933e81" providerId="LiveId" clId="{6B83F54B-E08D-4467-A465-B4C3298690DD}" dt="2021-09-29T01:48:26.623" v="20" actId="20577"/>
          <ac:spMkLst>
            <pc:docMk/>
            <pc:sldMk cId="641209144" sldId="256"/>
            <ac:spMk id="2" creationId="{3295B832-3AA6-4193-BA66-43879D2C0550}"/>
          </ac:spMkLst>
        </pc:spChg>
      </pc:sldChg>
      <pc:sldChg chg="modSp mod">
        <pc:chgData name="QU Guannan" userId="459ef0fc5a933e81" providerId="LiveId" clId="{6B83F54B-E08D-4467-A465-B4C3298690DD}" dt="2021-10-08T00:06:25.183" v="164" actId="27636"/>
        <pc:sldMkLst>
          <pc:docMk/>
          <pc:sldMk cId="957072895" sldId="257"/>
        </pc:sldMkLst>
        <pc:spChg chg="mod">
          <ac:chgData name="QU Guannan" userId="459ef0fc5a933e81" providerId="LiveId" clId="{6B83F54B-E08D-4467-A465-B4C3298690DD}" dt="2021-10-08T00:06:25.183" v="164" actId="27636"/>
          <ac:spMkLst>
            <pc:docMk/>
            <pc:sldMk cId="957072895" sldId="257"/>
            <ac:spMk id="3" creationId="{4394F093-9DE2-4527-9E60-6E2EFD51BC36}"/>
          </ac:spMkLst>
        </pc:spChg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847991590" sldId="266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010972457" sldId="267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2984884909" sldId="268"/>
        </pc:sldMkLst>
      </pc:sldChg>
      <pc:sldChg chg="del">
        <pc:chgData name="QU Guannan" userId="459ef0fc5a933e81" providerId="LiveId" clId="{6B83F54B-E08D-4467-A465-B4C3298690DD}" dt="2021-09-29T01:46:11.279" v="3" actId="47"/>
        <pc:sldMkLst>
          <pc:docMk/>
          <pc:sldMk cId="2314915961" sldId="269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706445066" sldId="270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533583024" sldId="271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580381691" sldId="272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4222309738" sldId="274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182540174" sldId="275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912110040" sldId="276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422387922" sldId="277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2866747383" sldId="278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198322448" sldId="279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900549118" sldId="280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90022589" sldId="281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2316545750" sldId="282"/>
        </pc:sldMkLst>
      </pc:sldChg>
      <pc:sldChg chg="modSp mod">
        <pc:chgData name="QU Guannan" userId="459ef0fc5a933e81" providerId="LiveId" clId="{6B83F54B-E08D-4467-A465-B4C3298690DD}" dt="2021-09-29T01:49:07.961" v="80" actId="20577"/>
        <pc:sldMkLst>
          <pc:docMk/>
          <pc:sldMk cId="2411319067" sldId="283"/>
        </pc:sldMkLst>
        <pc:spChg chg="mod">
          <ac:chgData name="QU Guannan" userId="459ef0fc5a933e81" providerId="LiveId" clId="{6B83F54B-E08D-4467-A465-B4C3298690DD}" dt="2021-09-29T01:49:07.961" v="80" actId="20577"/>
          <ac:spMkLst>
            <pc:docMk/>
            <pc:sldMk cId="2411319067" sldId="283"/>
            <ac:spMk id="2" creationId="{00000000-0000-0000-0000-000000000000}"/>
          </ac:spMkLst>
        </pc:spChg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758079358" sldId="284"/>
        </pc:sldMkLst>
      </pc:sldChg>
      <pc:sldChg chg="modSp mod">
        <pc:chgData name="QU Guannan" userId="459ef0fc5a933e81" providerId="LiveId" clId="{6B83F54B-E08D-4467-A465-B4C3298690DD}" dt="2021-09-29T01:52:13.114" v="100" actId="20577"/>
        <pc:sldMkLst>
          <pc:docMk/>
          <pc:sldMk cId="2983501420" sldId="285"/>
        </pc:sldMkLst>
        <pc:spChg chg="mod">
          <ac:chgData name="QU Guannan" userId="459ef0fc5a933e81" providerId="LiveId" clId="{6B83F54B-E08D-4467-A465-B4C3298690DD}" dt="2021-09-29T01:52:13.114" v="100" actId="20577"/>
          <ac:spMkLst>
            <pc:docMk/>
            <pc:sldMk cId="2983501420" sldId="285"/>
            <ac:spMk id="2" creationId="{00000000-0000-0000-0000-000000000000}"/>
          </ac:spMkLst>
        </pc:spChg>
      </pc:sldChg>
      <pc:sldChg chg="modSp mod">
        <pc:chgData name="QU Guannan" userId="459ef0fc5a933e81" providerId="LiveId" clId="{6B83F54B-E08D-4467-A465-B4C3298690DD}" dt="2021-09-29T01:53:15.065" v="142" actId="20577"/>
        <pc:sldMkLst>
          <pc:docMk/>
          <pc:sldMk cId="2746463754" sldId="286"/>
        </pc:sldMkLst>
        <pc:spChg chg="mod">
          <ac:chgData name="QU Guannan" userId="459ef0fc5a933e81" providerId="LiveId" clId="{6B83F54B-E08D-4467-A465-B4C3298690DD}" dt="2021-09-29T01:53:15.065" v="142" actId="20577"/>
          <ac:spMkLst>
            <pc:docMk/>
            <pc:sldMk cId="2746463754" sldId="286"/>
            <ac:spMk id="2" creationId="{00000000-0000-0000-0000-000000000000}"/>
          </ac:spMkLst>
        </pc:spChg>
      </pc:sldChg>
      <pc:sldChg chg="del">
        <pc:chgData name="QU Guannan" userId="459ef0fc5a933e81" providerId="LiveId" clId="{6B83F54B-E08D-4467-A465-B4C3298690DD}" dt="2021-09-29T01:52:47.184" v="103" actId="2696"/>
        <pc:sldMkLst>
          <pc:docMk/>
          <pc:sldMk cId="4285160041" sldId="287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798416090" sldId="288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21850401" sldId="289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4278822675" sldId="290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313778453" sldId="291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30138014" sldId="29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373900086" sldId="293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565979537" sldId="294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623745241" sldId="295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638238847" sldId="296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437292837" sldId="297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426288535" sldId="298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011504507" sldId="299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210276402" sldId="300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648149744" sldId="301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250651336" sldId="30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450746977" sldId="303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984322212" sldId="304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1029169167" sldId="305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940345928" sldId="306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848953890" sldId="307"/>
        </pc:sldMkLst>
      </pc:sldChg>
      <pc:sldChg chg="del">
        <pc:chgData name="QU Guannan" userId="459ef0fc5a933e81" providerId="LiveId" clId="{6B83F54B-E08D-4467-A465-B4C3298690DD}" dt="2021-09-29T01:46:11.279" v="3" actId="47"/>
        <pc:sldMkLst>
          <pc:docMk/>
          <pc:sldMk cId="3205383905" sldId="308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4192216563" sldId="310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720694639" sldId="311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833914933" sldId="31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530216342" sldId="315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823541779" sldId="316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775069399" sldId="317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665164057" sldId="318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036229449" sldId="319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712986858" sldId="320"/>
        </pc:sldMkLst>
      </pc:sldChg>
      <pc:sldChg chg="addSp modSp mod">
        <pc:chgData name="QU Guannan" userId="459ef0fc5a933e81" providerId="LiveId" clId="{6B83F54B-E08D-4467-A465-B4C3298690DD}" dt="2021-10-08T00:41:29.440" v="1213" actId="108"/>
        <pc:sldMkLst>
          <pc:docMk/>
          <pc:sldMk cId="2712157115" sldId="321"/>
        </pc:sldMkLst>
        <pc:spChg chg="mod">
          <ac:chgData name="QU Guannan" userId="459ef0fc5a933e81" providerId="LiveId" clId="{6B83F54B-E08D-4467-A465-B4C3298690DD}" dt="2021-10-08T00:35:17.531" v="644" actId="20577"/>
          <ac:spMkLst>
            <pc:docMk/>
            <pc:sldMk cId="2712157115" sldId="321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08T00:41:29.440" v="1213" actId="108"/>
          <ac:spMkLst>
            <pc:docMk/>
            <pc:sldMk cId="2712157115" sldId="321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0:37:01.267" v="721" actId="208"/>
          <ac:spMkLst>
            <pc:docMk/>
            <pc:sldMk cId="2712157115" sldId="321"/>
            <ac:spMk id="5" creationId="{D31C3955-8A13-4286-80D8-D1948661C2C4}"/>
          </ac:spMkLst>
        </pc:spChg>
        <pc:spChg chg="add mod">
          <ac:chgData name="QU Guannan" userId="459ef0fc5a933e81" providerId="LiveId" clId="{6B83F54B-E08D-4467-A465-B4C3298690DD}" dt="2021-10-08T00:38:17.159" v="726" actId="14100"/>
          <ac:spMkLst>
            <pc:docMk/>
            <pc:sldMk cId="2712157115" sldId="321"/>
            <ac:spMk id="6" creationId="{DB24E928-1F35-48B1-8270-0584C3B61063}"/>
          </ac:spMkLst>
        </pc:spChg>
        <pc:picChg chg="mod">
          <ac:chgData name="QU Guannan" userId="459ef0fc5a933e81" providerId="LiveId" clId="{6B83F54B-E08D-4467-A465-B4C3298690DD}" dt="2021-10-08T00:38:19.141" v="727" actId="1076"/>
          <ac:picMkLst>
            <pc:docMk/>
            <pc:sldMk cId="2712157115" sldId="321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381918139" sldId="321"/>
        </pc:sldMkLst>
      </pc:sldChg>
      <pc:sldChg chg="addSp delSp modSp mod">
        <pc:chgData name="QU Guannan" userId="459ef0fc5a933e81" providerId="LiveId" clId="{6B83F54B-E08D-4467-A465-B4C3298690DD}" dt="2021-10-08T01:00:04.919" v="1427" actId="20577"/>
        <pc:sldMkLst>
          <pc:docMk/>
          <pc:sldMk cId="731113455" sldId="322"/>
        </pc:sldMkLst>
        <pc:spChg chg="del">
          <ac:chgData name="QU Guannan" userId="459ef0fc5a933e81" providerId="LiveId" clId="{6B83F54B-E08D-4467-A465-B4C3298690DD}" dt="2021-10-08T00:45:11.858" v="1216" actId="478"/>
          <ac:spMkLst>
            <pc:docMk/>
            <pc:sldMk cId="731113455" sldId="322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0:57:08.827" v="1236" actId="14100"/>
          <ac:spMkLst>
            <pc:docMk/>
            <pc:sldMk cId="731113455" sldId="322"/>
            <ac:spMk id="9" creationId="{6169C68D-6A58-496D-B089-5262E9FAEF78}"/>
          </ac:spMkLst>
        </pc:spChg>
        <pc:spChg chg="add mod">
          <ac:chgData name="QU Guannan" userId="459ef0fc5a933e81" providerId="LiveId" clId="{6B83F54B-E08D-4467-A465-B4C3298690DD}" dt="2021-10-08T01:00:04.919" v="1427" actId="20577"/>
          <ac:spMkLst>
            <pc:docMk/>
            <pc:sldMk cId="731113455" sldId="322"/>
            <ac:spMk id="10" creationId="{21A3E520-0D1A-4786-94F1-912B732A4BF3}"/>
          </ac:spMkLst>
        </pc:spChg>
        <pc:picChg chg="del mod">
          <ac:chgData name="QU Guannan" userId="459ef0fc5a933e81" providerId="LiveId" clId="{6B83F54B-E08D-4467-A465-B4C3298690DD}" dt="2021-10-08T00:48:36.711" v="1217" actId="478"/>
          <ac:picMkLst>
            <pc:docMk/>
            <pc:sldMk cId="731113455" sldId="322"/>
            <ac:picMk id="4" creationId="{00000000-0000-0000-0000-000000000000}"/>
          </ac:picMkLst>
        </pc:picChg>
        <pc:picChg chg="add del">
          <ac:chgData name="QU Guannan" userId="459ef0fc5a933e81" providerId="LiveId" clId="{6B83F54B-E08D-4467-A465-B4C3298690DD}" dt="2021-10-08T00:48:40.067" v="1219" actId="478"/>
          <ac:picMkLst>
            <pc:docMk/>
            <pc:sldMk cId="731113455" sldId="322"/>
            <ac:picMk id="6" creationId="{09F101D2-8468-4CF6-AB9D-E3FB635C0D2B}"/>
          </ac:picMkLst>
        </pc:picChg>
        <pc:picChg chg="add mod">
          <ac:chgData name="QU Guannan" userId="459ef0fc5a933e81" providerId="LiveId" clId="{6B83F54B-E08D-4467-A465-B4C3298690DD}" dt="2021-10-08T00:49:39.392" v="1226" actId="1076"/>
          <ac:picMkLst>
            <pc:docMk/>
            <pc:sldMk cId="731113455" sldId="322"/>
            <ac:picMk id="8" creationId="{E1AABD19-E9D2-4CDF-B509-A3E49A0DECCC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126102316" sldId="32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821065639" sldId="323"/>
        </pc:sldMkLst>
      </pc:sldChg>
      <pc:sldChg chg="addSp modSp mod">
        <pc:chgData name="QU Guannan" userId="459ef0fc5a933e81" providerId="LiveId" clId="{6B83F54B-E08D-4467-A465-B4C3298690DD}" dt="2021-10-08T01:12:18.756" v="2091" actId="1076"/>
        <pc:sldMkLst>
          <pc:docMk/>
          <pc:sldMk cId="2639870087" sldId="323"/>
        </pc:sldMkLst>
        <pc:spChg chg="mod">
          <ac:chgData name="QU Guannan" userId="459ef0fc5a933e81" providerId="LiveId" clId="{6B83F54B-E08D-4467-A465-B4C3298690DD}" dt="2021-10-08T01:10:28.253" v="1918" actId="14100"/>
          <ac:spMkLst>
            <pc:docMk/>
            <pc:sldMk cId="2639870087" sldId="323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1:12:18.756" v="2091" actId="1076"/>
          <ac:spMkLst>
            <pc:docMk/>
            <pc:sldMk cId="2639870087" sldId="323"/>
            <ac:spMk id="6" creationId="{02EA9DB6-7434-4C89-9282-A59D32CA667A}"/>
          </ac:spMkLst>
        </pc:spChg>
        <pc:picChg chg="mod">
          <ac:chgData name="QU Guannan" userId="459ef0fc5a933e81" providerId="LiveId" clId="{6B83F54B-E08D-4467-A465-B4C3298690DD}" dt="2021-10-08T01:06:58.854" v="1433" actId="1076"/>
          <ac:picMkLst>
            <pc:docMk/>
            <pc:sldMk cId="2639870087" sldId="323"/>
            <ac:picMk id="4" creationId="{00000000-0000-0000-0000-000000000000}"/>
          </ac:picMkLst>
        </pc:picChg>
      </pc:sldChg>
      <pc:sldChg chg="modSp mod">
        <pc:chgData name="QU Guannan" userId="459ef0fc5a933e81" providerId="LiveId" clId="{6B83F54B-E08D-4467-A465-B4C3298690DD}" dt="2021-10-08T01:33:09.273" v="2793" actId="1076"/>
        <pc:sldMkLst>
          <pc:docMk/>
          <pc:sldMk cId="1466398217" sldId="324"/>
        </pc:sldMkLst>
        <pc:spChg chg="mod">
          <ac:chgData name="QU Guannan" userId="459ef0fc5a933e81" providerId="LiveId" clId="{6B83F54B-E08D-4467-A465-B4C3298690DD}" dt="2021-10-08T01:12:30.699" v="2095" actId="1076"/>
          <ac:spMkLst>
            <pc:docMk/>
            <pc:sldMk cId="1466398217" sldId="324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08T01:33:09.273" v="2793" actId="1076"/>
          <ac:spMkLst>
            <pc:docMk/>
            <pc:sldMk cId="1466398217" sldId="324"/>
            <ac:spMk id="3" creationId="{00000000-0000-0000-0000-000000000000}"/>
          </ac:spMkLst>
        </pc:spChg>
        <pc:picChg chg="mod">
          <ac:chgData name="QU Guannan" userId="459ef0fc5a933e81" providerId="LiveId" clId="{6B83F54B-E08D-4467-A465-B4C3298690DD}" dt="2021-10-08T01:19:57.438" v="2278" actId="1076"/>
          <ac:picMkLst>
            <pc:docMk/>
            <pc:sldMk cId="1466398217" sldId="324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303284793" sldId="324"/>
        </pc:sldMkLst>
      </pc:sldChg>
      <pc:sldChg chg="addSp delSp modSp mod">
        <pc:chgData name="QU Guannan" userId="459ef0fc5a933e81" providerId="LiveId" clId="{6B83F54B-E08D-4467-A465-B4C3298690DD}" dt="2021-10-08T02:05:58.848" v="3312" actId="1076"/>
        <pc:sldMkLst>
          <pc:docMk/>
          <pc:sldMk cId="3132506200" sldId="325"/>
        </pc:sldMkLst>
        <pc:spChg chg="mod">
          <ac:chgData name="QU Guannan" userId="459ef0fc5a933e81" providerId="LiveId" clId="{6B83F54B-E08D-4467-A465-B4C3298690DD}" dt="2021-10-08T01:33:19.041" v="2794" actId="1076"/>
          <ac:spMkLst>
            <pc:docMk/>
            <pc:sldMk cId="3132506200" sldId="325"/>
            <ac:spMk id="2" creationId="{00000000-0000-0000-0000-000000000000}"/>
          </ac:spMkLst>
        </pc:spChg>
        <pc:spChg chg="del">
          <ac:chgData name="QU Guannan" userId="459ef0fc5a933e81" providerId="LiveId" clId="{6B83F54B-E08D-4467-A465-B4C3298690DD}" dt="2021-10-08T01:33:33.619" v="2795" actId="478"/>
          <ac:spMkLst>
            <pc:docMk/>
            <pc:sldMk cId="3132506200" sldId="325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2:05:58.848" v="3312" actId="1076"/>
          <ac:spMkLst>
            <pc:docMk/>
            <pc:sldMk cId="3132506200" sldId="325"/>
            <ac:spMk id="5" creationId="{91A9EC46-B149-4597-9B15-788D286AACC0}"/>
          </ac:spMkLst>
        </pc:spChg>
        <pc:spChg chg="add mod">
          <ac:chgData name="QU Guannan" userId="459ef0fc5a933e81" providerId="LiveId" clId="{6B83F54B-E08D-4467-A465-B4C3298690DD}" dt="2021-10-08T01:34:29.036" v="2878" actId="20577"/>
          <ac:spMkLst>
            <pc:docMk/>
            <pc:sldMk cId="3132506200" sldId="325"/>
            <ac:spMk id="6" creationId="{BFC21D69-54F1-4858-A409-9C4DE06EE52B}"/>
          </ac:spMkLst>
        </pc:sp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158724614" sldId="325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874645619" sldId="326"/>
        </pc:sldMkLst>
      </pc:sldChg>
      <pc:sldChg chg="modSp mod">
        <pc:chgData name="QU Guannan" userId="459ef0fc5a933e81" providerId="LiveId" clId="{6B83F54B-E08D-4467-A465-B4C3298690DD}" dt="2021-10-08T01:45:58.496" v="3310" actId="12"/>
        <pc:sldMkLst>
          <pc:docMk/>
          <pc:sldMk cId="1462665995" sldId="326"/>
        </pc:sldMkLst>
        <pc:spChg chg="mod">
          <ac:chgData name="QU Guannan" userId="459ef0fc5a933e81" providerId="LiveId" clId="{6B83F54B-E08D-4467-A465-B4C3298690DD}" dt="2021-10-08T01:45:58.496" v="3310" actId="12"/>
          <ac:spMkLst>
            <pc:docMk/>
            <pc:sldMk cId="1462665995" sldId="326"/>
            <ac:spMk id="3" creationId="{00000000-0000-0000-0000-000000000000}"/>
          </ac:spMkLst>
        </pc:spChg>
        <pc:picChg chg="mod">
          <ac:chgData name="QU Guannan" userId="459ef0fc5a933e81" providerId="LiveId" clId="{6B83F54B-E08D-4467-A465-B4C3298690DD}" dt="2021-10-08T01:35:34.591" v="2883" actId="1076"/>
          <ac:picMkLst>
            <pc:docMk/>
            <pc:sldMk cId="1462665995" sldId="326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332914033" sldId="327"/>
        </pc:sldMkLst>
      </pc:sldChg>
      <pc:sldChg chg="addSp modSp mod">
        <pc:chgData name="QU Guannan" userId="459ef0fc5a933e81" providerId="LiveId" clId="{6B83F54B-E08D-4467-A465-B4C3298690DD}" dt="2021-10-08T02:18:16.387" v="3442" actId="20577"/>
        <pc:sldMkLst>
          <pc:docMk/>
          <pc:sldMk cId="4280506125" sldId="327"/>
        </pc:sldMkLst>
        <pc:spChg chg="add mod">
          <ac:chgData name="QU Guannan" userId="459ef0fc5a933e81" providerId="LiveId" clId="{6B83F54B-E08D-4467-A465-B4C3298690DD}" dt="2021-10-08T02:14:18.137" v="3406" actId="1582"/>
          <ac:spMkLst>
            <pc:docMk/>
            <pc:sldMk cId="4280506125" sldId="327"/>
            <ac:spMk id="3" creationId="{75CD09B2-B2AF-4413-B7C3-F08ACB2EBFB3}"/>
          </ac:spMkLst>
        </pc:spChg>
        <pc:spChg chg="add mod">
          <ac:chgData name="QU Guannan" userId="459ef0fc5a933e81" providerId="LiveId" clId="{6B83F54B-E08D-4467-A465-B4C3298690DD}" dt="2021-10-08T02:07:24.954" v="3390" actId="113"/>
          <ac:spMkLst>
            <pc:docMk/>
            <pc:sldMk cId="4280506125" sldId="327"/>
            <ac:spMk id="6" creationId="{6DBD339E-1007-49B2-8A80-8005BE12DFA7}"/>
          </ac:spMkLst>
        </pc:spChg>
        <pc:spChg chg="add mod">
          <ac:chgData name="QU Guannan" userId="459ef0fc5a933e81" providerId="LiveId" clId="{6B83F54B-E08D-4467-A465-B4C3298690DD}" dt="2021-10-08T02:07:20.964" v="3389" actId="113"/>
          <ac:spMkLst>
            <pc:docMk/>
            <pc:sldMk cId="4280506125" sldId="327"/>
            <ac:spMk id="7" creationId="{6EA28820-AA9E-4F18-9C21-BDF887D61FC6}"/>
          </ac:spMkLst>
        </pc:spChg>
        <pc:spChg chg="add mod">
          <ac:chgData name="QU Guannan" userId="459ef0fc5a933e81" providerId="LiveId" clId="{6B83F54B-E08D-4467-A465-B4C3298690DD}" dt="2021-10-08T02:14:28.492" v="3409" actId="14100"/>
          <ac:spMkLst>
            <pc:docMk/>
            <pc:sldMk cId="4280506125" sldId="327"/>
            <ac:spMk id="8" creationId="{0BE9A7F6-018B-4035-A9F6-7BF18B4E67C6}"/>
          </ac:spMkLst>
        </pc:spChg>
        <pc:spChg chg="add mod">
          <ac:chgData name="QU Guannan" userId="459ef0fc5a933e81" providerId="LiveId" clId="{6B83F54B-E08D-4467-A465-B4C3298690DD}" dt="2021-10-08T02:17:13.506" v="3415" actId="14100"/>
          <ac:spMkLst>
            <pc:docMk/>
            <pc:sldMk cId="4280506125" sldId="327"/>
            <ac:spMk id="9" creationId="{5D03AA5E-11FF-468B-9AAF-F930794B99E9}"/>
          </ac:spMkLst>
        </pc:spChg>
        <pc:spChg chg="add mod">
          <ac:chgData name="QU Guannan" userId="459ef0fc5a933e81" providerId="LiveId" clId="{6B83F54B-E08D-4467-A465-B4C3298690DD}" dt="2021-10-08T02:17:45.203" v="3429" actId="20577"/>
          <ac:spMkLst>
            <pc:docMk/>
            <pc:sldMk cId="4280506125" sldId="327"/>
            <ac:spMk id="10" creationId="{906A153C-03C5-4E07-8356-787F7CE4987B}"/>
          </ac:spMkLst>
        </pc:spChg>
        <pc:spChg chg="add mod">
          <ac:chgData name="QU Guannan" userId="459ef0fc5a933e81" providerId="LiveId" clId="{6B83F54B-E08D-4467-A465-B4C3298690DD}" dt="2021-10-08T02:18:16.387" v="3442" actId="20577"/>
          <ac:spMkLst>
            <pc:docMk/>
            <pc:sldMk cId="4280506125" sldId="327"/>
            <ac:spMk id="11" creationId="{DD1DE39C-8696-4E64-B2F3-6586F31E71A8}"/>
          </ac:spMkLst>
        </pc:sp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96730919" sldId="328"/>
        </pc:sldMkLst>
      </pc:sldChg>
      <pc:sldChg chg="addSp modSp mod">
        <pc:chgData name="QU Guannan" userId="459ef0fc5a933e81" providerId="LiveId" clId="{6B83F54B-E08D-4467-A465-B4C3298690DD}" dt="2021-10-08T02:26:31.452" v="3470" actId="1076"/>
        <pc:sldMkLst>
          <pc:docMk/>
          <pc:sldMk cId="3540994272" sldId="328"/>
        </pc:sldMkLst>
        <pc:spChg chg="mod">
          <ac:chgData name="QU Guannan" userId="459ef0fc5a933e81" providerId="LiveId" clId="{6B83F54B-E08D-4467-A465-B4C3298690DD}" dt="2021-10-08T02:26:31.452" v="3470" actId="1076"/>
          <ac:spMkLst>
            <pc:docMk/>
            <pc:sldMk cId="3540994272" sldId="328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08T02:20:48.158" v="3454" actId="14100"/>
          <ac:spMkLst>
            <pc:docMk/>
            <pc:sldMk cId="3540994272" sldId="328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2:23:14.957" v="3469" actId="14100"/>
          <ac:spMkLst>
            <pc:docMk/>
            <pc:sldMk cId="3540994272" sldId="328"/>
            <ac:spMk id="5" creationId="{F8B80330-F0F5-4B48-8BD1-55228A62EE9F}"/>
          </ac:spMkLst>
        </pc:spChg>
        <pc:spChg chg="add mod">
          <ac:chgData name="QU Guannan" userId="459ef0fc5a933e81" providerId="LiveId" clId="{6B83F54B-E08D-4467-A465-B4C3298690DD}" dt="2021-10-08T02:22:18.294" v="3463" actId="14100"/>
          <ac:spMkLst>
            <pc:docMk/>
            <pc:sldMk cId="3540994272" sldId="328"/>
            <ac:spMk id="6" creationId="{5BEB2E4C-0384-43E2-A362-99EF07CC3770}"/>
          </ac:spMkLst>
        </pc:spChg>
        <pc:spChg chg="add mod">
          <ac:chgData name="QU Guannan" userId="459ef0fc5a933e81" providerId="LiveId" clId="{6B83F54B-E08D-4467-A465-B4C3298690DD}" dt="2021-10-08T02:22:30.232" v="3465" actId="1076"/>
          <ac:spMkLst>
            <pc:docMk/>
            <pc:sldMk cId="3540994272" sldId="328"/>
            <ac:spMk id="7" creationId="{E7B14036-FCD6-4EBD-95CD-51A4908BE2CE}"/>
          </ac:spMkLst>
        </pc:spChg>
        <pc:spChg chg="add mod">
          <ac:chgData name="QU Guannan" userId="459ef0fc5a933e81" providerId="LiveId" clId="{6B83F54B-E08D-4467-A465-B4C3298690DD}" dt="2021-10-08T02:22:47.501" v="3468" actId="14100"/>
          <ac:spMkLst>
            <pc:docMk/>
            <pc:sldMk cId="3540994272" sldId="328"/>
            <ac:spMk id="8" creationId="{EB95D8CB-4F9D-4FD7-B0F0-FCFB411D4733}"/>
          </ac:spMkLst>
        </pc:spChg>
        <pc:picChg chg="mod">
          <ac:chgData name="QU Guannan" userId="459ef0fc5a933e81" providerId="LiveId" clId="{6B83F54B-E08D-4467-A465-B4C3298690DD}" dt="2021-10-08T02:20:51.880" v="3455" actId="14100"/>
          <ac:picMkLst>
            <pc:docMk/>
            <pc:sldMk cId="3540994272" sldId="328"/>
            <ac:picMk id="4" creationId="{00000000-0000-0000-0000-000000000000}"/>
          </ac:picMkLst>
        </pc:picChg>
      </pc:sldChg>
      <pc:sldChg chg="addSp delSp modSp mod">
        <pc:chgData name="QU Guannan" userId="459ef0fc5a933e81" providerId="LiveId" clId="{6B83F54B-E08D-4467-A465-B4C3298690DD}" dt="2021-10-08T02:30:12.362" v="3598" actId="14100"/>
        <pc:sldMkLst>
          <pc:docMk/>
          <pc:sldMk cId="400577959" sldId="329"/>
        </pc:sldMkLst>
        <pc:spChg chg="del">
          <ac:chgData name="QU Guannan" userId="459ef0fc5a933e81" providerId="LiveId" clId="{6B83F54B-E08D-4467-A465-B4C3298690DD}" dt="2021-10-08T02:27:42.922" v="3473" actId="478"/>
          <ac:spMkLst>
            <pc:docMk/>
            <pc:sldMk cId="400577959" sldId="329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2:30:12.362" v="3598" actId="14100"/>
          <ac:spMkLst>
            <pc:docMk/>
            <pc:sldMk cId="400577959" sldId="329"/>
            <ac:spMk id="5" creationId="{8906B73B-D83F-422C-9B59-2A940C540C89}"/>
          </ac:spMkLst>
        </pc:spChg>
        <pc:picChg chg="mod">
          <ac:chgData name="QU Guannan" userId="459ef0fc5a933e81" providerId="LiveId" clId="{6B83F54B-E08D-4467-A465-B4C3298690DD}" dt="2021-10-08T02:27:40.275" v="3472" actId="1076"/>
          <ac:picMkLst>
            <pc:docMk/>
            <pc:sldMk cId="400577959" sldId="329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921211488" sldId="329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877440865" sldId="330"/>
        </pc:sldMkLst>
      </pc:sldChg>
      <pc:sldChg chg="addSp modSp mod">
        <pc:chgData name="QU Guannan" userId="459ef0fc5a933e81" providerId="LiveId" clId="{6B83F54B-E08D-4467-A465-B4C3298690DD}" dt="2021-10-08T00:11:48.886" v="275" actId="113"/>
        <pc:sldMkLst>
          <pc:docMk/>
          <pc:sldMk cId="817837964" sldId="347"/>
        </pc:sldMkLst>
        <pc:spChg chg="mod">
          <ac:chgData name="QU Guannan" userId="459ef0fc5a933e81" providerId="LiveId" clId="{6B83F54B-E08D-4467-A465-B4C3298690DD}" dt="2021-10-08T00:10:06.358" v="174" actId="1076"/>
          <ac:spMkLst>
            <pc:docMk/>
            <pc:sldMk cId="817837964" sldId="347"/>
            <ac:spMk id="4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0:11:48.886" v="275" actId="113"/>
          <ac:spMkLst>
            <pc:docMk/>
            <pc:sldMk cId="817837964" sldId="347"/>
            <ac:spMk id="5" creationId="{6C76A9AE-9E59-49CA-A689-28F60D1AE09B}"/>
          </ac:spMkLst>
        </pc:spChg>
      </pc:sldChg>
      <pc:sldChg chg="modSp mod">
        <pc:chgData name="QU Guannan" userId="459ef0fc5a933e81" providerId="LiveId" clId="{6B83F54B-E08D-4467-A465-B4C3298690DD}" dt="2021-10-08T00:12:40.717" v="405" actId="1076"/>
        <pc:sldMkLst>
          <pc:docMk/>
          <pc:sldMk cId="565642819" sldId="352"/>
        </pc:sldMkLst>
        <pc:picChg chg="mod">
          <ac:chgData name="QU Guannan" userId="459ef0fc5a933e81" providerId="LiveId" clId="{6B83F54B-E08D-4467-A465-B4C3298690DD}" dt="2021-10-08T00:12:40.717" v="405" actId="1076"/>
          <ac:picMkLst>
            <pc:docMk/>
            <pc:sldMk cId="565642819" sldId="352"/>
            <ac:picMk id="4" creationId="{00000000-0000-0000-0000-000000000000}"/>
          </ac:picMkLst>
        </pc:picChg>
      </pc:sldChg>
      <pc:sldChg chg="modSp mod">
        <pc:chgData name="QU Guannan" userId="459ef0fc5a933e81" providerId="LiveId" clId="{6B83F54B-E08D-4467-A465-B4C3298690DD}" dt="2021-10-08T00:07:17.061" v="173" actId="20577"/>
        <pc:sldMkLst>
          <pc:docMk/>
          <pc:sldMk cId="2778726966" sldId="353"/>
        </pc:sldMkLst>
        <pc:spChg chg="mod">
          <ac:chgData name="QU Guannan" userId="459ef0fc5a933e81" providerId="LiveId" clId="{6B83F54B-E08D-4467-A465-B4C3298690DD}" dt="2021-10-08T00:07:17.061" v="173" actId="20577"/>
          <ac:spMkLst>
            <pc:docMk/>
            <pc:sldMk cId="2778726966" sldId="353"/>
            <ac:spMk id="2" creationId="{00000000-0000-0000-0000-000000000000}"/>
          </ac:spMkLst>
        </pc:spChg>
      </pc:sldChg>
      <pc:sldChg chg="addSp modSp new mod">
        <pc:chgData name="QU Guannan" userId="459ef0fc5a933e81" providerId="LiveId" clId="{6B83F54B-E08D-4467-A465-B4C3298690DD}" dt="2021-10-08T00:12:25.154" v="404" actId="20577"/>
        <pc:sldMkLst>
          <pc:docMk/>
          <pc:sldMk cId="1194747342" sldId="354"/>
        </pc:sldMkLst>
        <pc:spChg chg="add mod">
          <ac:chgData name="QU Guannan" userId="459ef0fc5a933e81" providerId="LiveId" clId="{6B83F54B-E08D-4467-A465-B4C3298690DD}" dt="2021-10-08T00:12:25.154" v="404" actId="20577"/>
          <ac:spMkLst>
            <pc:docMk/>
            <pc:sldMk cId="1194747342" sldId="354"/>
            <ac:spMk id="4" creationId="{D21647A1-97CC-4EDC-9AA1-BF379C1FD6B4}"/>
          </ac:spMkLst>
        </pc:spChg>
        <pc:picChg chg="add mod">
          <ac:chgData name="QU Guannan" userId="459ef0fc5a933e81" providerId="LiveId" clId="{6B83F54B-E08D-4467-A465-B4C3298690DD}" dt="2021-10-08T00:11:41.477" v="274" actId="1076"/>
          <ac:picMkLst>
            <pc:docMk/>
            <pc:sldMk cId="1194747342" sldId="354"/>
            <ac:picMk id="3" creationId="{7B28378D-339F-4522-9FFB-0A6C3C40A137}"/>
          </ac:picMkLst>
        </pc:picChg>
      </pc:sldChg>
      <pc:sldChg chg="modSp add mod">
        <pc:chgData name="QU Guannan" userId="459ef0fc5a933e81" providerId="LiveId" clId="{6B83F54B-E08D-4467-A465-B4C3298690DD}" dt="2021-10-08T00:13:39.013" v="413" actId="20577"/>
        <pc:sldMkLst>
          <pc:docMk/>
          <pc:sldMk cId="1872786728" sldId="355"/>
        </pc:sldMkLst>
        <pc:spChg chg="mod">
          <ac:chgData name="QU Guannan" userId="459ef0fc5a933e81" providerId="LiveId" clId="{6B83F54B-E08D-4467-A465-B4C3298690DD}" dt="2021-10-08T00:13:04.869" v="409" actId="20577"/>
          <ac:spMkLst>
            <pc:docMk/>
            <pc:sldMk cId="1872786728" sldId="355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08T00:13:39.013" v="413" actId="20577"/>
          <ac:spMkLst>
            <pc:docMk/>
            <pc:sldMk cId="1872786728" sldId="355"/>
            <ac:spMk id="3" creationId="{00000000-0000-0000-0000-000000000000}"/>
          </ac:spMkLst>
        </pc:spChg>
      </pc:sldChg>
      <pc:sldChg chg="addSp modSp new mod">
        <pc:chgData name="QU Guannan" userId="459ef0fc5a933e81" providerId="LiveId" clId="{6B83F54B-E08D-4467-A465-B4C3298690DD}" dt="2021-10-08T02:38:19.328" v="3612" actId="1076"/>
        <pc:sldMkLst>
          <pc:docMk/>
          <pc:sldMk cId="901282855" sldId="356"/>
        </pc:sldMkLst>
        <pc:spChg chg="add mod">
          <ac:chgData name="QU Guannan" userId="459ef0fc5a933e81" providerId="LiveId" clId="{6B83F54B-E08D-4467-A465-B4C3298690DD}" dt="2021-10-08T00:23:16.133" v="429" actId="1076"/>
          <ac:spMkLst>
            <pc:docMk/>
            <pc:sldMk cId="901282855" sldId="356"/>
            <ac:spMk id="3" creationId="{EF967AF9-9C06-425C-BF3A-94CAE74F74B6}"/>
          </ac:spMkLst>
        </pc:spChg>
        <pc:spChg chg="add mod">
          <ac:chgData name="QU Guannan" userId="459ef0fc5a933e81" providerId="LiveId" clId="{6B83F54B-E08D-4467-A465-B4C3298690DD}" dt="2021-10-08T02:36:52.115" v="3610" actId="113"/>
          <ac:spMkLst>
            <pc:docMk/>
            <pc:sldMk cId="901282855" sldId="356"/>
            <ac:spMk id="5" creationId="{78D617C2-DA01-4E15-8305-84462E1448AC}"/>
          </ac:spMkLst>
        </pc:spChg>
        <pc:picChg chg="add mod">
          <ac:chgData name="QU Guannan" userId="459ef0fc5a933e81" providerId="LiveId" clId="{6B83F54B-E08D-4467-A465-B4C3298690DD}" dt="2021-10-08T02:38:19.328" v="3612" actId="1076"/>
          <ac:picMkLst>
            <pc:docMk/>
            <pc:sldMk cId="901282855" sldId="356"/>
            <ac:picMk id="7" creationId="{63103DC6-3B6B-4641-BD9A-DC303501E37B}"/>
          </ac:picMkLst>
        </pc:picChg>
      </pc:sldChg>
      <pc:sldChg chg="addSp modSp new mod">
        <pc:chgData name="QU Guannan" userId="459ef0fc5a933e81" providerId="LiveId" clId="{6B83F54B-E08D-4467-A465-B4C3298690DD}" dt="2021-10-08T00:27:39.950" v="600" actId="20577"/>
        <pc:sldMkLst>
          <pc:docMk/>
          <pc:sldMk cId="1418831689" sldId="357"/>
        </pc:sldMkLst>
        <pc:spChg chg="add mod">
          <ac:chgData name="QU Guannan" userId="459ef0fc5a933e81" providerId="LiveId" clId="{6B83F54B-E08D-4467-A465-B4C3298690DD}" dt="2021-10-08T00:27:39.950" v="600" actId="20577"/>
          <ac:spMkLst>
            <pc:docMk/>
            <pc:sldMk cId="1418831689" sldId="357"/>
            <ac:spMk id="4" creationId="{23AC9E40-6BB7-4EED-B584-C8751986E8E7}"/>
          </ac:spMkLst>
        </pc:spChg>
        <pc:picChg chg="add mod">
          <ac:chgData name="QU Guannan" userId="459ef0fc5a933e81" providerId="LiveId" clId="{6B83F54B-E08D-4467-A465-B4C3298690DD}" dt="2021-10-08T00:24:36.189" v="435" actId="1076"/>
          <ac:picMkLst>
            <pc:docMk/>
            <pc:sldMk cId="1418831689" sldId="357"/>
            <ac:picMk id="3" creationId="{11462DE1-0B8A-40C9-9873-89D25FEE8F33}"/>
          </ac:picMkLst>
        </pc:picChg>
      </pc:sldChg>
      <pc:sldChg chg="addSp modSp new mod">
        <pc:chgData name="QU Guannan" userId="459ef0fc5a933e81" providerId="LiveId" clId="{6B83F54B-E08D-4467-A465-B4C3298690DD}" dt="2021-10-08T02:40:40.012" v="3617" actId="1076"/>
        <pc:sldMkLst>
          <pc:docMk/>
          <pc:sldMk cId="1233075903" sldId="358"/>
        </pc:sldMkLst>
        <pc:picChg chg="add mod">
          <ac:chgData name="QU Guannan" userId="459ef0fc5a933e81" providerId="LiveId" clId="{6B83F54B-E08D-4467-A465-B4C3298690DD}" dt="2021-10-08T02:40:40.012" v="3617" actId="1076"/>
          <ac:picMkLst>
            <pc:docMk/>
            <pc:sldMk cId="1233075903" sldId="358"/>
            <ac:picMk id="3" creationId="{154951C2-9E8D-48B0-A73B-0073291D87A6}"/>
          </ac:picMkLst>
        </pc:picChg>
      </pc:sldChg>
      <pc:sldChg chg="addSp modSp new mod">
        <pc:chgData name="QU Guannan" userId="459ef0fc5a933e81" providerId="LiveId" clId="{6B83F54B-E08D-4467-A465-B4C3298690DD}" dt="2021-10-08T02:41:08.501" v="3619" actId="1076"/>
        <pc:sldMkLst>
          <pc:docMk/>
          <pc:sldMk cId="3823213399" sldId="359"/>
        </pc:sldMkLst>
        <pc:picChg chg="add mod">
          <ac:chgData name="QU Guannan" userId="459ef0fc5a933e81" providerId="LiveId" clId="{6B83F54B-E08D-4467-A465-B4C3298690DD}" dt="2021-10-08T02:41:08.501" v="3619" actId="1076"/>
          <ac:picMkLst>
            <pc:docMk/>
            <pc:sldMk cId="3823213399" sldId="359"/>
            <ac:picMk id="3" creationId="{B0208191-DF19-4FF2-94A2-BB4EA3A8BE84}"/>
          </ac:picMkLst>
        </pc:picChg>
      </pc:sldChg>
      <pc:sldChg chg="addSp modSp new mod">
        <pc:chgData name="QU Guannan" userId="459ef0fc5a933e81" providerId="LiveId" clId="{6B83F54B-E08D-4467-A465-B4C3298690DD}" dt="2021-10-08T02:43:30.267" v="3648" actId="20577"/>
        <pc:sldMkLst>
          <pc:docMk/>
          <pc:sldMk cId="663796250" sldId="360"/>
        </pc:sldMkLst>
        <pc:spChg chg="add mod">
          <ac:chgData name="QU Guannan" userId="459ef0fc5a933e81" providerId="LiveId" clId="{6B83F54B-E08D-4467-A465-B4C3298690DD}" dt="2021-10-08T02:42:33.942" v="3632" actId="21"/>
          <ac:spMkLst>
            <pc:docMk/>
            <pc:sldMk cId="663796250" sldId="360"/>
            <ac:spMk id="5" creationId="{D2DD9340-9E2C-4D59-81C0-95320EB46F39}"/>
          </ac:spMkLst>
        </pc:spChg>
        <pc:spChg chg="add mod">
          <ac:chgData name="QU Guannan" userId="459ef0fc5a933e81" providerId="LiveId" clId="{6B83F54B-E08D-4467-A465-B4C3298690DD}" dt="2021-10-08T02:43:30.267" v="3648" actId="20577"/>
          <ac:spMkLst>
            <pc:docMk/>
            <pc:sldMk cId="663796250" sldId="360"/>
            <ac:spMk id="6" creationId="{883F3FFD-DAF4-4221-A76C-9FB43A47AD48}"/>
          </ac:spMkLst>
        </pc:spChg>
        <pc:picChg chg="add mod">
          <ac:chgData name="QU Guannan" userId="459ef0fc5a933e81" providerId="LiveId" clId="{6B83F54B-E08D-4467-A465-B4C3298690DD}" dt="2021-10-08T02:42:15.615" v="3628" actId="1076"/>
          <ac:picMkLst>
            <pc:docMk/>
            <pc:sldMk cId="663796250" sldId="360"/>
            <ac:picMk id="3" creationId="{21B288F6-D0D0-4B35-93F0-94BF985068B8}"/>
          </ac:picMkLst>
        </pc:picChg>
      </pc:sldChg>
      <pc:sldChg chg="addSp modSp new mod">
        <pc:chgData name="QU Guannan" userId="459ef0fc5a933e81" providerId="LiveId" clId="{6B83F54B-E08D-4467-A465-B4C3298690DD}" dt="2021-10-08T02:49:16.975" v="3657" actId="1076"/>
        <pc:sldMkLst>
          <pc:docMk/>
          <pc:sldMk cId="3827981238" sldId="361"/>
        </pc:sldMkLst>
        <pc:picChg chg="add mod">
          <ac:chgData name="QU Guannan" userId="459ef0fc5a933e81" providerId="LiveId" clId="{6B83F54B-E08D-4467-A465-B4C3298690DD}" dt="2021-10-08T02:47:04.561" v="3651" actId="1076"/>
          <ac:picMkLst>
            <pc:docMk/>
            <pc:sldMk cId="3827981238" sldId="361"/>
            <ac:picMk id="3" creationId="{5ABA7F2A-EC80-4924-B271-723BF3D995E4}"/>
          </ac:picMkLst>
        </pc:picChg>
        <pc:picChg chg="add mod">
          <ac:chgData name="QU Guannan" userId="459ef0fc5a933e81" providerId="LiveId" clId="{6B83F54B-E08D-4467-A465-B4C3298690DD}" dt="2021-10-08T02:49:16.975" v="3657" actId="1076"/>
          <ac:picMkLst>
            <pc:docMk/>
            <pc:sldMk cId="3827981238" sldId="361"/>
            <ac:picMk id="5" creationId="{E4F4299D-99A3-4D69-BB40-7406B7EFFBC3}"/>
          </ac:picMkLst>
        </pc:picChg>
      </pc:sldChg>
      <pc:sldChg chg="addSp modSp new mod">
        <pc:chgData name="QU Guannan" userId="459ef0fc5a933e81" providerId="LiveId" clId="{6B83F54B-E08D-4467-A465-B4C3298690DD}" dt="2021-10-08T02:54:59.604" v="3668" actId="1076"/>
        <pc:sldMkLst>
          <pc:docMk/>
          <pc:sldMk cId="2056671033" sldId="362"/>
        </pc:sldMkLst>
        <pc:spChg chg="add mod">
          <ac:chgData name="QU Guannan" userId="459ef0fc5a933e81" providerId="LiveId" clId="{6B83F54B-E08D-4467-A465-B4C3298690DD}" dt="2021-10-08T02:54:01.166" v="3666" actId="14100"/>
          <ac:spMkLst>
            <pc:docMk/>
            <pc:sldMk cId="2056671033" sldId="362"/>
            <ac:spMk id="3" creationId="{174E1B19-1CAD-4D4B-A163-764685B451DD}"/>
          </ac:spMkLst>
        </pc:spChg>
        <pc:picChg chg="add mod">
          <ac:chgData name="QU Guannan" userId="459ef0fc5a933e81" providerId="LiveId" clId="{6B83F54B-E08D-4467-A465-B4C3298690DD}" dt="2021-10-08T02:54:59.604" v="3668" actId="1076"/>
          <ac:picMkLst>
            <pc:docMk/>
            <pc:sldMk cId="2056671033" sldId="362"/>
            <ac:picMk id="5" creationId="{FD1BC5CD-3AB9-440A-8D38-C45C7B6F173B}"/>
          </ac:picMkLst>
        </pc:picChg>
      </pc:sldChg>
      <pc:sldChg chg="addSp modSp new mod">
        <pc:chgData name="QU Guannan" userId="459ef0fc5a933e81" providerId="LiveId" clId="{6B83F54B-E08D-4467-A465-B4C3298690DD}" dt="2021-10-08T02:56:20.261" v="3683" actId="14100"/>
        <pc:sldMkLst>
          <pc:docMk/>
          <pc:sldMk cId="2988220088" sldId="363"/>
        </pc:sldMkLst>
        <pc:spChg chg="add mod">
          <ac:chgData name="QU Guannan" userId="459ef0fc5a933e81" providerId="LiveId" clId="{6B83F54B-E08D-4467-A465-B4C3298690DD}" dt="2021-10-08T02:56:20.261" v="3683" actId="14100"/>
          <ac:spMkLst>
            <pc:docMk/>
            <pc:sldMk cId="2988220088" sldId="363"/>
            <ac:spMk id="4" creationId="{E3E239DD-D948-456B-BD0E-11C838C81339}"/>
          </ac:spMkLst>
        </pc:spChg>
        <pc:picChg chg="add mod">
          <ac:chgData name="QU Guannan" userId="459ef0fc5a933e81" providerId="LiveId" clId="{6B83F54B-E08D-4467-A465-B4C3298690DD}" dt="2021-10-08T02:55:30.918" v="3672" actId="14100"/>
          <ac:picMkLst>
            <pc:docMk/>
            <pc:sldMk cId="2988220088" sldId="363"/>
            <ac:picMk id="3" creationId="{271237E1-3450-4D74-A184-4EBA956792AD}"/>
          </ac:picMkLst>
        </pc:picChg>
      </pc:sldChg>
      <pc:sldChg chg="addSp modSp new mod">
        <pc:chgData name="QU Guannan" userId="459ef0fc5a933e81" providerId="LiveId" clId="{6B83F54B-E08D-4467-A465-B4C3298690DD}" dt="2021-10-08T02:58:39.026" v="3699" actId="1076"/>
        <pc:sldMkLst>
          <pc:docMk/>
          <pc:sldMk cId="199153979" sldId="364"/>
        </pc:sldMkLst>
        <pc:spChg chg="add mod">
          <ac:chgData name="QU Guannan" userId="459ef0fc5a933e81" providerId="LiveId" clId="{6B83F54B-E08D-4467-A465-B4C3298690DD}" dt="2021-10-08T02:57:30.579" v="3692" actId="1076"/>
          <ac:spMkLst>
            <pc:docMk/>
            <pc:sldMk cId="199153979" sldId="364"/>
            <ac:spMk id="3" creationId="{32209584-429E-4CDC-9B48-D94D654FC816}"/>
          </ac:spMkLst>
        </pc:spChg>
        <pc:spChg chg="add mod">
          <ac:chgData name="QU Guannan" userId="459ef0fc5a933e81" providerId="LiveId" clId="{6B83F54B-E08D-4467-A465-B4C3298690DD}" dt="2021-10-08T02:57:55.836" v="3697" actId="14100"/>
          <ac:spMkLst>
            <pc:docMk/>
            <pc:sldMk cId="199153979" sldId="364"/>
            <ac:spMk id="5" creationId="{B84D5028-3EC9-4726-A8AB-9841677B2D6E}"/>
          </ac:spMkLst>
        </pc:spChg>
        <pc:picChg chg="add mod">
          <ac:chgData name="QU Guannan" userId="459ef0fc5a933e81" providerId="LiveId" clId="{6B83F54B-E08D-4467-A465-B4C3298690DD}" dt="2021-10-08T02:58:39.026" v="3699" actId="1076"/>
          <ac:picMkLst>
            <pc:docMk/>
            <pc:sldMk cId="199153979" sldId="364"/>
            <ac:picMk id="7" creationId="{92927A44-B740-4D1F-80C0-EF2F610FC472}"/>
          </ac:picMkLst>
        </pc:picChg>
      </pc:sldChg>
      <pc:sldChg chg="addSp new mod">
        <pc:chgData name="QU Guannan" userId="459ef0fc5a933e81" providerId="LiveId" clId="{6B83F54B-E08D-4467-A465-B4C3298690DD}" dt="2021-10-08T03:04:27.025" v="3701" actId="22"/>
        <pc:sldMkLst>
          <pc:docMk/>
          <pc:sldMk cId="2520263869" sldId="365"/>
        </pc:sldMkLst>
        <pc:picChg chg="add">
          <ac:chgData name="QU Guannan" userId="459ef0fc5a933e81" providerId="LiveId" clId="{6B83F54B-E08D-4467-A465-B4C3298690DD}" dt="2021-10-08T03:04:27.025" v="3701" actId="22"/>
          <ac:picMkLst>
            <pc:docMk/>
            <pc:sldMk cId="2520263869" sldId="365"/>
            <ac:picMk id="3" creationId="{C4D81137-7E5E-4146-BA4C-47EDDBDB4DA6}"/>
          </ac:picMkLst>
        </pc:picChg>
      </pc:sldChg>
      <pc:sldChg chg="addSp delSp modSp new mod">
        <pc:chgData name="QU Guannan" userId="459ef0fc5a933e81" providerId="LiveId" clId="{6B83F54B-E08D-4467-A465-B4C3298690DD}" dt="2021-10-08T03:08:03.726" v="3726" actId="14100"/>
        <pc:sldMkLst>
          <pc:docMk/>
          <pc:sldMk cId="1995190059" sldId="366"/>
        </pc:sldMkLst>
        <pc:spChg chg="add del mod">
          <ac:chgData name="QU Guannan" userId="459ef0fc5a933e81" providerId="LiveId" clId="{6B83F54B-E08D-4467-A465-B4C3298690DD}" dt="2021-10-08T03:07:51.164" v="3722"/>
          <ac:spMkLst>
            <pc:docMk/>
            <pc:sldMk cId="1995190059" sldId="366"/>
            <ac:spMk id="5" creationId="{FE332D6D-B424-42E0-83E7-0564034FE84D}"/>
          </ac:spMkLst>
        </pc:spChg>
        <pc:spChg chg="add mod">
          <ac:chgData name="QU Guannan" userId="459ef0fc5a933e81" providerId="LiveId" clId="{6B83F54B-E08D-4467-A465-B4C3298690DD}" dt="2021-10-08T03:08:03.726" v="3726" actId="14100"/>
          <ac:spMkLst>
            <pc:docMk/>
            <pc:sldMk cId="1995190059" sldId="366"/>
            <ac:spMk id="6" creationId="{B467BE80-0044-4F2B-BE72-14D2F9753AE7}"/>
          </ac:spMkLst>
        </pc:spChg>
        <pc:picChg chg="add mod">
          <ac:chgData name="QU Guannan" userId="459ef0fc5a933e81" providerId="LiveId" clId="{6B83F54B-E08D-4467-A465-B4C3298690DD}" dt="2021-10-08T03:07:36.941" v="3717" actId="1076"/>
          <ac:picMkLst>
            <pc:docMk/>
            <pc:sldMk cId="1995190059" sldId="366"/>
            <ac:picMk id="3" creationId="{19FD47F2-6C76-412D-B765-ADA4CE78BBEA}"/>
          </ac:picMkLst>
        </pc:picChg>
      </pc:sldChg>
    </pc:docChg>
  </pc:docChgLst>
  <pc:docChgLst>
    <pc:chgData name="QU Guannan" userId="459ef0fc5a933e81" providerId="LiveId" clId="{23B06441-A949-40E5-AE97-39C3D03F55FC}"/>
    <pc:docChg chg="undo custSel addSld delSld modSld">
      <pc:chgData name="QU Guannan" userId="459ef0fc5a933e81" providerId="LiveId" clId="{23B06441-A949-40E5-AE97-39C3D03F55FC}" dt="2021-09-14T06:36:03.769" v="3875" actId="1076"/>
      <pc:docMkLst>
        <pc:docMk/>
      </pc:docMkLst>
      <pc:sldChg chg="modSp new mod">
        <pc:chgData name="QU Guannan" userId="459ef0fc5a933e81" providerId="LiveId" clId="{23B06441-A949-40E5-AE97-39C3D03F55FC}" dt="2021-09-14T05:09:54.418" v="254" actId="403"/>
        <pc:sldMkLst>
          <pc:docMk/>
          <pc:sldMk cId="957072895" sldId="257"/>
        </pc:sldMkLst>
        <pc:spChg chg="mod">
          <ac:chgData name="QU Guannan" userId="459ef0fc5a933e81" providerId="LiveId" clId="{23B06441-A949-40E5-AE97-39C3D03F55FC}" dt="2021-09-14T05:08:30.454" v="31" actId="20577"/>
          <ac:spMkLst>
            <pc:docMk/>
            <pc:sldMk cId="957072895" sldId="257"/>
            <ac:spMk id="2" creationId="{2746A824-911C-4863-A9D8-86C9ECC02514}"/>
          </ac:spMkLst>
        </pc:spChg>
        <pc:spChg chg="mod">
          <ac:chgData name="QU Guannan" userId="459ef0fc5a933e81" providerId="LiveId" clId="{23B06441-A949-40E5-AE97-39C3D03F55FC}" dt="2021-09-14T05:09:54.418" v="254" actId="403"/>
          <ac:spMkLst>
            <pc:docMk/>
            <pc:sldMk cId="957072895" sldId="257"/>
            <ac:spMk id="3" creationId="{4394F093-9DE2-4527-9E60-6E2EFD51BC36}"/>
          </ac:spMkLst>
        </pc:spChg>
      </pc:sldChg>
      <pc:sldChg chg="addSp modSp new mod modNotesTx">
        <pc:chgData name="QU Guannan" userId="459ef0fc5a933e81" providerId="LiveId" clId="{23B06441-A949-40E5-AE97-39C3D03F55FC}" dt="2021-09-14T05:25:00.353" v="1714" actId="20577"/>
        <pc:sldMkLst>
          <pc:docMk/>
          <pc:sldMk cId="3008813861" sldId="258"/>
        </pc:sldMkLst>
        <pc:spChg chg="mod">
          <ac:chgData name="QU Guannan" userId="459ef0fc5a933e81" providerId="LiveId" clId="{23B06441-A949-40E5-AE97-39C3D03F55FC}" dt="2021-09-14T05:10:17.824" v="273" actId="20577"/>
          <ac:spMkLst>
            <pc:docMk/>
            <pc:sldMk cId="3008813861" sldId="258"/>
            <ac:spMk id="2" creationId="{D404389A-CDF2-45FE-97B2-DF9C7A47C818}"/>
          </ac:spMkLst>
        </pc:spChg>
        <pc:spChg chg="mod">
          <ac:chgData name="QU Guannan" userId="459ef0fc5a933e81" providerId="LiveId" clId="{23B06441-A949-40E5-AE97-39C3D03F55FC}" dt="2021-09-14T05:20:00.837" v="1271" actId="1076"/>
          <ac:spMkLst>
            <pc:docMk/>
            <pc:sldMk cId="3008813861" sldId="258"/>
            <ac:spMk id="3" creationId="{A30C1564-5F4E-459F-89D9-12E567778051}"/>
          </ac:spMkLst>
        </pc:spChg>
        <pc:picChg chg="add mod">
          <ac:chgData name="QU Guannan" userId="459ef0fc5a933e81" providerId="LiveId" clId="{23B06441-A949-40E5-AE97-39C3D03F55FC}" dt="2021-09-14T05:18:45.254" v="1035" actId="14100"/>
          <ac:picMkLst>
            <pc:docMk/>
            <pc:sldMk cId="3008813861" sldId="258"/>
            <ac:picMk id="5" creationId="{B18C056D-A466-4A14-9620-F06F2B81886F}"/>
          </ac:picMkLst>
        </pc:picChg>
      </pc:sldChg>
      <pc:sldChg chg="addSp delSp modSp mod">
        <pc:chgData name="QU Guannan" userId="459ef0fc5a933e81" providerId="LiveId" clId="{23B06441-A949-40E5-AE97-39C3D03F55FC}" dt="2021-09-14T05:30:46.636" v="1851" actId="20577"/>
        <pc:sldMkLst>
          <pc:docMk/>
          <pc:sldMk cId="988933123" sldId="259"/>
        </pc:sldMkLst>
        <pc:spChg chg="mod">
          <ac:chgData name="QU Guannan" userId="459ef0fc5a933e81" providerId="LiveId" clId="{23B06441-A949-40E5-AE97-39C3D03F55FC}" dt="2021-09-14T05:30:46.636" v="1851" actId="20577"/>
          <ac:spMkLst>
            <pc:docMk/>
            <pc:sldMk cId="988933123" sldId="259"/>
            <ac:spMk id="2" creationId="{D404389A-CDF2-45FE-97B2-DF9C7A47C818}"/>
          </ac:spMkLst>
        </pc:spChg>
        <pc:spChg chg="del">
          <ac:chgData name="QU Guannan" userId="459ef0fc5a933e81" providerId="LiveId" clId="{23B06441-A949-40E5-AE97-39C3D03F55FC}" dt="2021-09-14T05:20:18.694" v="1272" actId="478"/>
          <ac:spMkLst>
            <pc:docMk/>
            <pc:sldMk cId="988933123" sldId="259"/>
            <ac:spMk id="3" creationId="{A30C1564-5F4E-459F-89D9-12E567778051}"/>
          </ac:spMkLst>
        </pc:spChg>
        <pc:spChg chg="add del mod">
          <ac:chgData name="QU Guannan" userId="459ef0fc5a933e81" providerId="LiveId" clId="{23B06441-A949-40E5-AE97-39C3D03F55FC}" dt="2021-09-14T05:20:21.349" v="1273" actId="478"/>
          <ac:spMkLst>
            <pc:docMk/>
            <pc:sldMk cId="988933123" sldId="259"/>
            <ac:spMk id="6" creationId="{7F9CE976-F9B8-42B1-A50A-278143F58131}"/>
          </ac:spMkLst>
        </pc:spChg>
        <pc:spChg chg="add mod">
          <ac:chgData name="QU Guannan" userId="459ef0fc5a933e81" providerId="LiveId" clId="{23B06441-A949-40E5-AE97-39C3D03F55FC}" dt="2021-09-14T05:30:03.734" v="1826" actId="1076"/>
          <ac:spMkLst>
            <pc:docMk/>
            <pc:sldMk cId="988933123" sldId="259"/>
            <ac:spMk id="9" creationId="{C524D246-9768-40C3-B52B-7D9F112E460E}"/>
          </ac:spMkLst>
        </pc:spChg>
        <pc:spChg chg="add del mod">
          <ac:chgData name="QU Guannan" userId="459ef0fc5a933e81" providerId="LiveId" clId="{23B06441-A949-40E5-AE97-39C3D03F55FC}" dt="2021-09-14T05:26:12.817" v="1720" actId="478"/>
          <ac:spMkLst>
            <pc:docMk/>
            <pc:sldMk cId="988933123" sldId="259"/>
            <ac:spMk id="10" creationId="{1F4A3DC3-9C42-4280-8880-6874D7DE88C1}"/>
          </ac:spMkLst>
        </pc:spChg>
        <pc:spChg chg="add mod">
          <ac:chgData name="QU Guannan" userId="459ef0fc5a933e81" providerId="LiveId" clId="{23B06441-A949-40E5-AE97-39C3D03F55FC}" dt="2021-09-14T05:29:52.288" v="1821" actId="14100"/>
          <ac:spMkLst>
            <pc:docMk/>
            <pc:sldMk cId="988933123" sldId="259"/>
            <ac:spMk id="11" creationId="{FDAF5183-F32B-4355-870A-62DC5B139F74}"/>
          </ac:spMkLst>
        </pc:spChg>
        <pc:picChg chg="del mod">
          <ac:chgData name="QU Guannan" userId="459ef0fc5a933e81" providerId="LiveId" clId="{23B06441-A949-40E5-AE97-39C3D03F55FC}" dt="2021-09-14T05:25:54.407" v="1715" actId="478"/>
          <ac:picMkLst>
            <pc:docMk/>
            <pc:sldMk cId="988933123" sldId="259"/>
            <ac:picMk id="5" creationId="{B18C056D-A466-4A14-9620-F06F2B81886F}"/>
          </ac:picMkLst>
        </pc:picChg>
        <pc:picChg chg="add mod">
          <ac:chgData name="QU Guannan" userId="459ef0fc5a933e81" providerId="LiveId" clId="{23B06441-A949-40E5-AE97-39C3D03F55FC}" dt="2021-09-14T05:29:59.928" v="1825" actId="1076"/>
          <ac:picMkLst>
            <pc:docMk/>
            <pc:sldMk cId="988933123" sldId="259"/>
            <ac:picMk id="8" creationId="{9418797A-3D77-43C5-9398-5A4A0E564D68}"/>
          </ac:picMkLst>
        </pc:picChg>
        <pc:picChg chg="add mod">
          <ac:chgData name="QU Guannan" userId="459ef0fc5a933e81" providerId="LiveId" clId="{23B06441-A949-40E5-AE97-39C3D03F55FC}" dt="2021-09-14T05:30:08.934" v="1827" actId="1076"/>
          <ac:picMkLst>
            <pc:docMk/>
            <pc:sldMk cId="988933123" sldId="259"/>
            <ac:picMk id="13" creationId="{86F5E1AF-4FCB-4F8C-B7B1-3788DEFC85A8}"/>
          </ac:picMkLst>
        </pc:picChg>
      </pc:sldChg>
      <pc:sldChg chg="addSp delSp modSp add mod">
        <pc:chgData name="QU Guannan" userId="459ef0fc5a933e81" providerId="LiveId" clId="{23B06441-A949-40E5-AE97-39C3D03F55FC}" dt="2021-09-14T05:42:17.572" v="2121" actId="113"/>
        <pc:sldMkLst>
          <pc:docMk/>
          <pc:sldMk cId="1647315718" sldId="260"/>
        </pc:sldMkLst>
        <pc:spChg chg="mod">
          <ac:chgData name="QU Guannan" userId="459ef0fc5a933e81" providerId="LiveId" clId="{23B06441-A949-40E5-AE97-39C3D03F55FC}" dt="2021-09-14T05:42:17.572" v="2121" actId="113"/>
          <ac:spMkLst>
            <pc:docMk/>
            <pc:sldMk cId="1647315718" sldId="260"/>
            <ac:spMk id="2" creationId="{D404389A-CDF2-45FE-97B2-DF9C7A47C818}"/>
          </ac:spMkLst>
        </pc:spChg>
        <pc:spChg chg="add mod">
          <ac:chgData name="QU Guannan" userId="459ef0fc5a933e81" providerId="LiveId" clId="{23B06441-A949-40E5-AE97-39C3D03F55FC}" dt="2021-09-14T05:42:02.350" v="2120" actId="1076"/>
          <ac:spMkLst>
            <pc:docMk/>
            <pc:sldMk cId="1647315718" sldId="260"/>
            <ac:spMk id="7" creationId="{A7B8B8A8-7AF8-4F2F-A46D-FB89805453C6}"/>
          </ac:spMkLst>
        </pc:spChg>
        <pc:spChg chg="del">
          <ac:chgData name="QU Guannan" userId="459ef0fc5a933e81" providerId="LiveId" clId="{23B06441-A949-40E5-AE97-39C3D03F55FC}" dt="2021-09-14T05:37:28.169" v="1888" actId="478"/>
          <ac:spMkLst>
            <pc:docMk/>
            <pc:sldMk cId="1647315718" sldId="260"/>
            <ac:spMk id="9" creationId="{C524D246-9768-40C3-B52B-7D9F112E460E}"/>
          </ac:spMkLst>
        </pc:spChg>
        <pc:spChg chg="add mod">
          <ac:chgData name="QU Guannan" userId="459ef0fc5a933e81" providerId="LiveId" clId="{23B06441-A949-40E5-AE97-39C3D03F55FC}" dt="2021-09-14T05:41:35.749" v="2114" actId="27636"/>
          <ac:spMkLst>
            <pc:docMk/>
            <pc:sldMk cId="1647315718" sldId="260"/>
            <ac:spMk id="10" creationId="{9C599204-0ADC-420E-8A84-A30818CA84F6}"/>
          </ac:spMkLst>
        </pc:spChg>
        <pc:spChg chg="mod">
          <ac:chgData name="QU Guannan" userId="459ef0fc5a933e81" providerId="LiveId" clId="{23B06441-A949-40E5-AE97-39C3D03F55FC}" dt="2021-09-14T05:41:11.238" v="2075" actId="1076"/>
          <ac:spMkLst>
            <pc:docMk/>
            <pc:sldMk cId="1647315718" sldId="260"/>
            <ac:spMk id="11" creationId="{FDAF5183-F32B-4355-870A-62DC5B139F74}"/>
          </ac:spMkLst>
        </pc:spChg>
        <pc:picChg chg="add mod">
          <ac:chgData name="QU Guannan" userId="459ef0fc5a933e81" providerId="LiveId" clId="{23B06441-A949-40E5-AE97-39C3D03F55FC}" dt="2021-09-14T05:41:25.367" v="2081" actId="1076"/>
          <ac:picMkLst>
            <pc:docMk/>
            <pc:sldMk cId="1647315718" sldId="260"/>
            <ac:picMk id="4" creationId="{DFFFBC2B-428B-48B4-996B-08B4FBA6605E}"/>
          </ac:picMkLst>
        </pc:picChg>
        <pc:picChg chg="add mod">
          <ac:chgData name="QU Guannan" userId="459ef0fc5a933e81" providerId="LiveId" clId="{23B06441-A949-40E5-AE97-39C3D03F55FC}" dt="2021-09-14T05:41:26.831" v="2082" actId="1076"/>
          <ac:picMkLst>
            <pc:docMk/>
            <pc:sldMk cId="1647315718" sldId="260"/>
            <ac:picMk id="6" creationId="{C9B027C4-F880-413A-9331-CB8255B981D6}"/>
          </ac:picMkLst>
        </pc:picChg>
        <pc:picChg chg="del mod">
          <ac:chgData name="QU Guannan" userId="459ef0fc5a933e81" providerId="LiveId" clId="{23B06441-A949-40E5-AE97-39C3D03F55FC}" dt="2021-09-14T05:31:54.702" v="1884" actId="478"/>
          <ac:picMkLst>
            <pc:docMk/>
            <pc:sldMk cId="1647315718" sldId="260"/>
            <ac:picMk id="8" creationId="{9418797A-3D77-43C5-9398-5A4A0E564D68}"/>
          </ac:picMkLst>
        </pc:picChg>
        <pc:picChg chg="del mod">
          <ac:chgData name="QU Guannan" userId="459ef0fc5a933e81" providerId="LiveId" clId="{23B06441-A949-40E5-AE97-39C3D03F55FC}" dt="2021-09-14T05:31:56.635" v="1885" actId="478"/>
          <ac:picMkLst>
            <pc:docMk/>
            <pc:sldMk cId="1647315718" sldId="260"/>
            <ac:picMk id="13" creationId="{86F5E1AF-4FCB-4F8C-B7B1-3788DEFC85A8}"/>
          </ac:picMkLst>
        </pc:picChg>
      </pc:sldChg>
      <pc:sldChg chg="addSp delSp modSp add del mod">
        <pc:chgData name="QU Guannan" userId="459ef0fc5a933e81" providerId="LiveId" clId="{23B06441-A949-40E5-AE97-39C3D03F55FC}" dt="2021-09-14T06:10:50.339" v="2145" actId="1076"/>
        <pc:sldMkLst>
          <pc:docMk/>
          <pc:sldMk cId="2057829845" sldId="261"/>
        </pc:sldMkLst>
        <pc:spChg chg="mod">
          <ac:chgData name="QU Guannan" userId="459ef0fc5a933e81" providerId="LiveId" clId="{23B06441-A949-40E5-AE97-39C3D03F55FC}" dt="2021-09-14T05:42:31.811" v="2124" actId="113"/>
          <ac:spMkLst>
            <pc:docMk/>
            <pc:sldMk cId="2057829845" sldId="261"/>
            <ac:spMk id="2" creationId="{D404389A-CDF2-45FE-97B2-DF9C7A47C818}"/>
          </ac:spMkLst>
        </pc:spChg>
        <pc:spChg chg="mod ord">
          <ac:chgData name="QU Guannan" userId="459ef0fc5a933e81" providerId="LiveId" clId="{23B06441-A949-40E5-AE97-39C3D03F55FC}" dt="2021-09-14T06:10:45.394" v="2144" actId="14100"/>
          <ac:spMkLst>
            <pc:docMk/>
            <pc:sldMk cId="2057829845" sldId="261"/>
            <ac:spMk id="7" creationId="{A7B8B8A8-7AF8-4F2F-A46D-FB89805453C6}"/>
          </ac:spMkLst>
        </pc:spChg>
        <pc:spChg chg="del">
          <ac:chgData name="QU Guannan" userId="459ef0fc5a933e81" providerId="LiveId" clId="{23B06441-A949-40E5-AE97-39C3D03F55FC}" dt="2021-09-14T06:07:30.022" v="2129" actId="478"/>
          <ac:spMkLst>
            <pc:docMk/>
            <pc:sldMk cId="2057829845" sldId="261"/>
            <ac:spMk id="10" creationId="{9C599204-0ADC-420E-8A84-A30818CA84F6}"/>
          </ac:spMkLst>
        </pc:spChg>
        <pc:picChg chg="del">
          <ac:chgData name="QU Guannan" userId="459ef0fc5a933e81" providerId="LiveId" clId="{23B06441-A949-40E5-AE97-39C3D03F55FC}" dt="2021-09-14T06:07:24.117" v="2127" actId="478"/>
          <ac:picMkLst>
            <pc:docMk/>
            <pc:sldMk cId="2057829845" sldId="261"/>
            <ac:picMk id="4" creationId="{DFFFBC2B-428B-48B4-996B-08B4FBA6605E}"/>
          </ac:picMkLst>
        </pc:picChg>
        <pc:picChg chg="add mod">
          <ac:chgData name="QU Guannan" userId="459ef0fc5a933e81" providerId="LiveId" clId="{23B06441-A949-40E5-AE97-39C3D03F55FC}" dt="2021-09-14T06:10:33.051" v="2138" actId="1076"/>
          <ac:picMkLst>
            <pc:docMk/>
            <pc:sldMk cId="2057829845" sldId="261"/>
            <ac:picMk id="5" creationId="{8ABC80F2-B53E-46B7-BB4D-FE091D66A03F}"/>
          </ac:picMkLst>
        </pc:picChg>
        <pc:picChg chg="del">
          <ac:chgData name="QU Guannan" userId="459ef0fc5a933e81" providerId="LiveId" clId="{23B06441-A949-40E5-AE97-39C3D03F55FC}" dt="2021-09-14T06:07:25.836" v="2128" actId="478"/>
          <ac:picMkLst>
            <pc:docMk/>
            <pc:sldMk cId="2057829845" sldId="261"/>
            <ac:picMk id="6" creationId="{C9B027C4-F880-413A-9331-CB8255B981D6}"/>
          </ac:picMkLst>
        </pc:picChg>
        <pc:picChg chg="add mod">
          <ac:chgData name="QU Guannan" userId="459ef0fc5a933e81" providerId="LiveId" clId="{23B06441-A949-40E5-AE97-39C3D03F55FC}" dt="2021-09-14T06:10:50.339" v="2145" actId="1076"/>
          <ac:picMkLst>
            <pc:docMk/>
            <pc:sldMk cId="2057829845" sldId="261"/>
            <ac:picMk id="9" creationId="{4767F2BF-4A8C-4D71-935F-C61F697BCA8A}"/>
          </ac:picMkLst>
        </pc:picChg>
      </pc:sldChg>
      <pc:sldChg chg="addSp delSp modSp new mod">
        <pc:chgData name="QU Guannan" userId="459ef0fc5a933e81" providerId="LiveId" clId="{23B06441-A949-40E5-AE97-39C3D03F55FC}" dt="2021-09-14T06:12:58.328" v="2184" actId="1076"/>
        <pc:sldMkLst>
          <pc:docMk/>
          <pc:sldMk cId="46183479" sldId="262"/>
        </pc:sldMkLst>
        <pc:spChg chg="mod">
          <ac:chgData name="QU Guannan" userId="459ef0fc5a933e81" providerId="LiveId" clId="{23B06441-A949-40E5-AE97-39C3D03F55FC}" dt="2021-09-14T06:12:57.098" v="2183" actId="1076"/>
          <ac:spMkLst>
            <pc:docMk/>
            <pc:sldMk cId="46183479" sldId="262"/>
            <ac:spMk id="2" creationId="{FA758151-8FC6-4E7D-AF0F-8EF6DE8223C2}"/>
          </ac:spMkLst>
        </pc:spChg>
        <pc:spChg chg="del mod">
          <ac:chgData name="QU Guannan" userId="459ef0fc5a933e81" providerId="LiveId" clId="{23B06441-A949-40E5-AE97-39C3D03F55FC}" dt="2021-09-14T06:12:49.045" v="2182" actId="478"/>
          <ac:spMkLst>
            <pc:docMk/>
            <pc:sldMk cId="46183479" sldId="262"/>
            <ac:spMk id="3" creationId="{DB9FA4C6-4193-4DA7-9FFD-B4796B66E7A7}"/>
          </ac:spMkLst>
        </pc:spChg>
        <pc:picChg chg="add mod">
          <ac:chgData name="QU Guannan" userId="459ef0fc5a933e81" providerId="LiveId" clId="{23B06441-A949-40E5-AE97-39C3D03F55FC}" dt="2021-09-14T06:12:58.328" v="2184" actId="1076"/>
          <ac:picMkLst>
            <pc:docMk/>
            <pc:sldMk cId="46183479" sldId="262"/>
            <ac:picMk id="5" creationId="{474B7E34-245B-4015-A9C4-3DAD37277E69}"/>
          </ac:picMkLst>
        </pc:picChg>
      </pc:sldChg>
      <pc:sldChg chg="addSp delSp modSp new mod">
        <pc:chgData name="QU Guannan" userId="459ef0fc5a933e81" providerId="LiveId" clId="{23B06441-A949-40E5-AE97-39C3D03F55FC}" dt="2021-09-14T06:32:41.229" v="3717" actId="20577"/>
        <pc:sldMkLst>
          <pc:docMk/>
          <pc:sldMk cId="1207264664" sldId="263"/>
        </pc:sldMkLst>
        <pc:spChg chg="mod">
          <ac:chgData name="QU Guannan" userId="459ef0fc5a933e81" providerId="LiveId" clId="{23B06441-A949-40E5-AE97-39C3D03F55FC}" dt="2021-09-14T06:32:41.229" v="3717" actId="20577"/>
          <ac:spMkLst>
            <pc:docMk/>
            <pc:sldMk cId="1207264664" sldId="263"/>
            <ac:spMk id="2" creationId="{A621C7BF-9B39-4A47-AD9B-81CCFF87C941}"/>
          </ac:spMkLst>
        </pc:spChg>
        <pc:spChg chg="mod">
          <ac:chgData name="QU Guannan" userId="459ef0fc5a933e81" providerId="LiveId" clId="{23B06441-A949-40E5-AE97-39C3D03F55FC}" dt="2021-09-14T06:26:19.250" v="3122"/>
          <ac:spMkLst>
            <pc:docMk/>
            <pc:sldMk cId="1207264664" sldId="263"/>
            <ac:spMk id="3" creationId="{85531FE7-35D7-42F8-BBBB-1F36035E5A42}"/>
          </ac:spMkLst>
        </pc:spChg>
        <pc:picChg chg="add del mod">
          <ac:chgData name="QU Guannan" userId="459ef0fc5a933e81" providerId="LiveId" clId="{23B06441-A949-40E5-AE97-39C3D03F55FC}" dt="2021-09-14T06:23:29.752" v="2981" actId="478"/>
          <ac:picMkLst>
            <pc:docMk/>
            <pc:sldMk cId="1207264664" sldId="263"/>
            <ac:picMk id="5" creationId="{C9355345-6EF6-466D-AD9E-2A83A1E134CB}"/>
          </ac:picMkLst>
        </pc:picChg>
        <pc:picChg chg="add mod">
          <ac:chgData name="QU Guannan" userId="459ef0fc5a933e81" providerId="LiveId" clId="{23B06441-A949-40E5-AE97-39C3D03F55FC}" dt="2021-09-14T06:24:52.962" v="2993" actId="1076"/>
          <ac:picMkLst>
            <pc:docMk/>
            <pc:sldMk cId="1207264664" sldId="263"/>
            <ac:picMk id="7" creationId="{30889B6A-7E78-4E4C-8173-30AFAFB2F965}"/>
          </ac:picMkLst>
        </pc:picChg>
        <pc:picChg chg="add mod">
          <ac:chgData name="QU Guannan" userId="459ef0fc5a933e81" providerId="LiveId" clId="{23B06441-A949-40E5-AE97-39C3D03F55FC}" dt="2021-09-14T06:24:54.505" v="2994" actId="1076"/>
          <ac:picMkLst>
            <pc:docMk/>
            <pc:sldMk cId="1207264664" sldId="263"/>
            <ac:picMk id="9" creationId="{94B7E912-F955-43D9-89DC-8A5838565BD6}"/>
          </ac:picMkLst>
        </pc:picChg>
      </pc:sldChg>
      <pc:sldChg chg="addSp modSp new mod">
        <pc:chgData name="QU Guannan" userId="459ef0fc5a933e81" providerId="LiveId" clId="{23B06441-A949-40E5-AE97-39C3D03F55FC}" dt="2021-09-14T06:32:31.929" v="3716" actId="208"/>
        <pc:sldMkLst>
          <pc:docMk/>
          <pc:sldMk cId="715972547" sldId="264"/>
        </pc:sldMkLst>
        <pc:spChg chg="mod">
          <ac:chgData name="QU Guannan" userId="459ef0fc5a933e81" providerId="LiveId" clId="{23B06441-A949-40E5-AE97-39C3D03F55FC}" dt="2021-09-14T06:31:54.939" v="3707" actId="1076"/>
          <ac:spMkLst>
            <pc:docMk/>
            <pc:sldMk cId="715972547" sldId="264"/>
            <ac:spMk id="2" creationId="{D97B553F-785C-4E6D-9C51-C14DB7F04012}"/>
          </ac:spMkLst>
        </pc:spChg>
        <pc:spChg chg="mod">
          <ac:chgData name="QU Guannan" userId="459ef0fc5a933e81" providerId="LiveId" clId="{23B06441-A949-40E5-AE97-39C3D03F55FC}" dt="2021-09-14T06:31:56.963" v="3708" actId="14100"/>
          <ac:spMkLst>
            <pc:docMk/>
            <pc:sldMk cId="715972547" sldId="264"/>
            <ac:spMk id="3" creationId="{BAFDF6E3-74BD-4A4D-8699-B7562062CB03}"/>
          </ac:spMkLst>
        </pc:spChg>
        <pc:spChg chg="add mod">
          <ac:chgData name="QU Guannan" userId="459ef0fc5a933e81" providerId="LiveId" clId="{23B06441-A949-40E5-AE97-39C3D03F55FC}" dt="2021-09-14T06:32:31.929" v="3716" actId="208"/>
          <ac:spMkLst>
            <pc:docMk/>
            <pc:sldMk cId="715972547" sldId="264"/>
            <ac:spMk id="8" creationId="{FA0BA06F-0D41-456E-BC0B-DF67CA834284}"/>
          </ac:spMkLst>
        </pc:spChg>
        <pc:picChg chg="add mod">
          <ac:chgData name="QU Guannan" userId="459ef0fc5a933e81" providerId="LiveId" clId="{23B06441-A949-40E5-AE97-39C3D03F55FC}" dt="2021-09-14T06:32:00.652" v="3711" actId="1076"/>
          <ac:picMkLst>
            <pc:docMk/>
            <pc:sldMk cId="715972547" sldId="264"/>
            <ac:picMk id="5" creationId="{C2CF3598-92F8-4703-B64B-B9D92A43965D}"/>
          </ac:picMkLst>
        </pc:picChg>
        <pc:picChg chg="add mod">
          <ac:chgData name="QU Guannan" userId="459ef0fc5a933e81" providerId="LiveId" clId="{23B06441-A949-40E5-AE97-39C3D03F55FC}" dt="2021-09-14T06:32:04.747" v="3713" actId="14100"/>
          <ac:picMkLst>
            <pc:docMk/>
            <pc:sldMk cId="715972547" sldId="264"/>
            <ac:picMk id="7" creationId="{930096CD-1C5A-4638-A30A-51E6B3A6E94E}"/>
          </ac:picMkLst>
        </pc:picChg>
      </pc:sldChg>
      <pc:sldChg chg="modSp new mod">
        <pc:chgData name="QU Guannan" userId="459ef0fc5a933e81" providerId="LiveId" clId="{23B06441-A949-40E5-AE97-39C3D03F55FC}" dt="2021-09-14T06:17:35.417" v="2359" actId="20577"/>
        <pc:sldMkLst>
          <pc:docMk/>
          <pc:sldMk cId="518920183" sldId="265"/>
        </pc:sldMkLst>
        <pc:spChg chg="mod">
          <ac:chgData name="QU Guannan" userId="459ef0fc5a933e81" providerId="LiveId" clId="{23B06441-A949-40E5-AE97-39C3D03F55FC}" dt="2021-09-14T06:17:01.571" v="2267" actId="20577"/>
          <ac:spMkLst>
            <pc:docMk/>
            <pc:sldMk cId="518920183" sldId="265"/>
            <ac:spMk id="2" creationId="{5ABEB6F9-E51D-4B99-A1E0-4393FD3DF3BF}"/>
          </ac:spMkLst>
        </pc:spChg>
        <pc:spChg chg="mod">
          <ac:chgData name="QU Guannan" userId="459ef0fc5a933e81" providerId="LiveId" clId="{23B06441-A949-40E5-AE97-39C3D03F55FC}" dt="2021-09-14T06:17:35.417" v="2359" actId="20577"/>
          <ac:spMkLst>
            <pc:docMk/>
            <pc:sldMk cId="518920183" sldId="265"/>
            <ac:spMk id="3" creationId="{042C2DA7-A182-4819-BDCA-8C286704426E}"/>
          </ac:spMkLst>
        </pc:spChg>
      </pc:sldChg>
      <pc:sldChg chg="addSp delSp modSp add mod">
        <pc:chgData name="QU Guannan" userId="459ef0fc5a933e81" providerId="LiveId" clId="{23B06441-A949-40E5-AE97-39C3D03F55FC}" dt="2021-09-14T06:36:03.769" v="3875" actId="1076"/>
        <pc:sldMkLst>
          <pc:docMk/>
          <pc:sldMk cId="68300944" sldId="266"/>
        </pc:sldMkLst>
        <pc:spChg chg="mod">
          <ac:chgData name="QU Guannan" userId="459ef0fc5a933e81" providerId="LiveId" clId="{23B06441-A949-40E5-AE97-39C3D03F55FC}" dt="2021-09-14T06:32:52.238" v="3730"/>
          <ac:spMkLst>
            <pc:docMk/>
            <pc:sldMk cId="68300944" sldId="266"/>
            <ac:spMk id="2" creationId="{A621C7BF-9B39-4A47-AD9B-81CCFF87C941}"/>
          </ac:spMkLst>
        </pc:spChg>
        <pc:spChg chg="del">
          <ac:chgData name="QU Guannan" userId="459ef0fc5a933e81" providerId="LiveId" clId="{23B06441-A949-40E5-AE97-39C3D03F55FC}" dt="2021-09-14T06:32:56.253" v="3731" actId="478"/>
          <ac:spMkLst>
            <pc:docMk/>
            <pc:sldMk cId="68300944" sldId="266"/>
            <ac:spMk id="3" creationId="{85531FE7-35D7-42F8-BBBB-1F36035E5A42}"/>
          </ac:spMkLst>
        </pc:spChg>
        <pc:spChg chg="add del mod">
          <ac:chgData name="QU Guannan" userId="459ef0fc5a933e81" providerId="LiveId" clId="{23B06441-A949-40E5-AE97-39C3D03F55FC}" dt="2021-09-14T06:32:58.848" v="3732" actId="478"/>
          <ac:spMkLst>
            <pc:docMk/>
            <pc:sldMk cId="68300944" sldId="266"/>
            <ac:spMk id="5" creationId="{F9FCEC88-8340-4242-9380-EC8C7605910B}"/>
          </ac:spMkLst>
        </pc:spChg>
        <pc:spChg chg="add mod">
          <ac:chgData name="QU Guannan" userId="459ef0fc5a933e81" providerId="LiveId" clId="{23B06441-A949-40E5-AE97-39C3D03F55FC}" dt="2021-09-14T06:36:03.769" v="3875" actId="1076"/>
          <ac:spMkLst>
            <pc:docMk/>
            <pc:sldMk cId="68300944" sldId="266"/>
            <ac:spMk id="12" creationId="{751B7E6F-C684-4848-8AC3-323D00E86261}"/>
          </ac:spMkLst>
        </pc:spChg>
        <pc:picChg chg="del">
          <ac:chgData name="QU Guannan" userId="459ef0fc5a933e81" providerId="LiveId" clId="{23B06441-A949-40E5-AE97-39C3D03F55FC}" dt="2021-09-14T06:33:00.527" v="3733" actId="478"/>
          <ac:picMkLst>
            <pc:docMk/>
            <pc:sldMk cId="68300944" sldId="266"/>
            <ac:picMk id="7" creationId="{30889B6A-7E78-4E4C-8173-30AFAFB2F965}"/>
          </ac:picMkLst>
        </pc:picChg>
        <pc:picChg chg="add mod">
          <ac:chgData name="QU Guannan" userId="459ef0fc5a933e81" providerId="LiveId" clId="{23B06441-A949-40E5-AE97-39C3D03F55FC}" dt="2021-09-14T06:34:07.458" v="3736" actId="1076"/>
          <ac:picMkLst>
            <pc:docMk/>
            <pc:sldMk cId="68300944" sldId="266"/>
            <ac:picMk id="8" creationId="{834FAB38-749A-443D-9266-7051BDA2FDA8}"/>
          </ac:picMkLst>
        </pc:picChg>
        <pc:picChg chg="del">
          <ac:chgData name="QU Guannan" userId="459ef0fc5a933e81" providerId="LiveId" clId="{23B06441-A949-40E5-AE97-39C3D03F55FC}" dt="2021-09-14T06:33:01.201" v="3734" actId="478"/>
          <ac:picMkLst>
            <pc:docMk/>
            <pc:sldMk cId="68300944" sldId="266"/>
            <ac:picMk id="9" creationId="{94B7E912-F955-43D9-89DC-8A5838565BD6}"/>
          </ac:picMkLst>
        </pc:picChg>
        <pc:picChg chg="add mod">
          <ac:chgData name="QU Guannan" userId="459ef0fc5a933e81" providerId="LiveId" clId="{23B06441-A949-40E5-AE97-39C3D03F55FC}" dt="2021-09-14T06:35:16.400" v="3739" actId="1076"/>
          <ac:picMkLst>
            <pc:docMk/>
            <pc:sldMk cId="68300944" sldId="266"/>
            <ac:picMk id="11" creationId="{4637FD93-CE91-46CB-8D7A-6307E176B6FA}"/>
          </ac:picMkLst>
        </pc:picChg>
      </pc:sldChg>
    </pc:docChg>
  </pc:docChgLst>
  <pc:docChgLst>
    <pc:chgData name="QU Guannan" userId="459ef0fc5a933e81" providerId="LiveId" clId="{F5FA7714-A15B-417D-83D1-02B00AC2B12E}"/>
    <pc:docChg chg="delSld modSld delSection modSection">
      <pc:chgData name="QU Guannan" userId="459ef0fc5a933e81" providerId="LiveId" clId="{F5FA7714-A15B-417D-83D1-02B00AC2B12E}" dt="2021-10-08T03:13:24.378" v="22" actId="47"/>
      <pc:docMkLst>
        <pc:docMk/>
      </pc:docMkLst>
      <pc:sldChg chg="modSp mod">
        <pc:chgData name="QU Guannan" userId="459ef0fc5a933e81" providerId="LiveId" clId="{F5FA7714-A15B-417D-83D1-02B00AC2B12E}" dt="2021-10-08T03:12:30.776" v="2" actId="20577"/>
        <pc:sldMkLst>
          <pc:docMk/>
          <pc:sldMk cId="641209144" sldId="256"/>
        </pc:sldMkLst>
        <pc:spChg chg="mod">
          <ac:chgData name="QU Guannan" userId="459ef0fc5a933e81" providerId="LiveId" clId="{F5FA7714-A15B-417D-83D1-02B00AC2B12E}" dt="2021-10-08T03:12:30.776" v="2" actId="20577"/>
          <ac:spMkLst>
            <pc:docMk/>
            <pc:sldMk cId="641209144" sldId="256"/>
            <ac:spMk id="2" creationId="{3295B832-3AA6-4193-BA66-43879D2C0550}"/>
          </ac:spMkLst>
        </pc:sp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411319067" sldId="28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983501420" sldId="28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746463754" sldId="286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758948684" sldId="310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554587098" sldId="311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069869597" sldId="312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558869683" sldId="31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899367284" sldId="314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143133931" sldId="31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635173121" sldId="316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711224682" sldId="317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84061546" sldId="318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109706557" sldId="319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4240249427" sldId="320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712157115" sldId="321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731113455" sldId="322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639870087" sldId="32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466398217" sldId="324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132506200" sldId="32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462665995" sldId="326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4280506125" sldId="327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540994272" sldId="328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400577959" sldId="329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081010821" sldId="330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042693663" sldId="331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860126114" sldId="332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768345409" sldId="33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502700779" sldId="334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096211946" sldId="33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491918182" sldId="336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40777404" sldId="337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025442018" sldId="338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563064391" sldId="339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899566536" sldId="341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4238173573" sldId="342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854516464" sldId="34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176019727" sldId="344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599919714" sldId="34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036974820" sldId="346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817837964" sldId="347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162052429" sldId="348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981690586" sldId="349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509581063" sldId="350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530288440" sldId="351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565642819" sldId="352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778726966" sldId="35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194747342" sldId="354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872786728" sldId="35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901282855" sldId="356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418831689" sldId="357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233075903" sldId="358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823213399" sldId="359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663796250" sldId="360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827981238" sldId="361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056671033" sldId="362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988220088" sldId="36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99153979" sldId="364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520263869" sldId="36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995190059" sldId="366"/>
        </pc:sldMkLst>
      </pc:sldChg>
    </pc:docChg>
  </pc:docChgLst>
  <pc:docChgLst>
    <pc:chgData name="QU Guannan" userId="459ef0fc5a933e81" providerId="LiveId" clId="{68E4D95A-0511-49D9-8DE9-3D732DEA5EB7}"/>
    <pc:docChg chg="undo custSel addSld delSld modSld sldOrd addSection modSection">
      <pc:chgData name="QU Guannan" userId="459ef0fc5a933e81" providerId="LiveId" clId="{68E4D95A-0511-49D9-8DE9-3D732DEA5EB7}" dt="2021-10-26T05:52:00.424" v="10353" actId="1076"/>
      <pc:docMkLst>
        <pc:docMk/>
      </pc:docMkLst>
      <pc:sldChg chg="modSp mod">
        <pc:chgData name="QU Guannan" userId="459ef0fc5a933e81" providerId="LiveId" clId="{68E4D95A-0511-49D9-8DE9-3D732DEA5EB7}" dt="2021-10-08T03:16:19.301" v="4" actId="108"/>
        <pc:sldMkLst>
          <pc:docMk/>
          <pc:sldMk cId="641209144" sldId="256"/>
        </pc:sldMkLst>
        <pc:spChg chg="mod">
          <ac:chgData name="QU Guannan" userId="459ef0fc5a933e81" providerId="LiveId" clId="{68E4D95A-0511-49D9-8DE9-3D732DEA5EB7}" dt="2021-10-08T03:16:19.301" v="4" actId="108"/>
          <ac:spMkLst>
            <pc:docMk/>
            <pc:sldMk cId="641209144" sldId="256"/>
            <ac:spMk id="2" creationId="{3295B832-3AA6-4193-BA66-43879D2C0550}"/>
          </ac:spMkLst>
        </pc:spChg>
      </pc:sldChg>
      <pc:sldChg chg="modSp mod">
        <pc:chgData name="QU Guannan" userId="459ef0fc5a933e81" providerId="LiveId" clId="{68E4D95A-0511-49D9-8DE9-3D732DEA5EB7}" dt="2021-10-23T02:24:50.311" v="4303" actId="20577"/>
        <pc:sldMkLst>
          <pc:docMk/>
          <pc:sldMk cId="957072895" sldId="257"/>
        </pc:sldMkLst>
        <pc:spChg chg="mod">
          <ac:chgData name="QU Guannan" userId="459ef0fc5a933e81" providerId="LiveId" clId="{68E4D95A-0511-49D9-8DE9-3D732DEA5EB7}" dt="2021-10-11T06:59:38.786" v="188" actId="20577"/>
          <ac:spMkLst>
            <pc:docMk/>
            <pc:sldMk cId="957072895" sldId="257"/>
            <ac:spMk id="2" creationId="{2746A824-911C-4863-A9D8-86C9ECC02514}"/>
          </ac:spMkLst>
        </pc:spChg>
        <pc:spChg chg="mod">
          <ac:chgData name="QU Guannan" userId="459ef0fc5a933e81" providerId="LiveId" clId="{68E4D95A-0511-49D9-8DE9-3D732DEA5EB7}" dt="2021-10-23T02:24:50.311" v="4303" actId="20577"/>
          <ac:spMkLst>
            <pc:docMk/>
            <pc:sldMk cId="957072895" sldId="257"/>
            <ac:spMk id="3" creationId="{4394F093-9DE2-4527-9E60-6E2EFD51BC36}"/>
          </ac:spMkLst>
        </pc:spChg>
      </pc:sldChg>
      <pc:sldChg chg="modSp mod">
        <pc:chgData name="QU Guannan" userId="459ef0fc5a933e81" providerId="LiveId" clId="{68E4D95A-0511-49D9-8DE9-3D732DEA5EB7}" dt="2021-10-23T02:22:17.893" v="4279" actId="20577"/>
        <pc:sldMkLst>
          <pc:docMk/>
          <pc:sldMk cId="3767818663" sldId="273"/>
        </pc:sldMkLst>
        <pc:spChg chg="mod">
          <ac:chgData name="QU Guannan" userId="459ef0fc5a933e81" providerId="LiveId" clId="{68E4D95A-0511-49D9-8DE9-3D732DEA5EB7}" dt="2021-10-23T02:22:17.893" v="4279" actId="20577"/>
          <ac:spMkLst>
            <pc:docMk/>
            <pc:sldMk cId="3767818663" sldId="273"/>
            <ac:spMk id="9" creationId="{E44BF6AA-D208-4D00-A4DD-9034F60A7F2C}"/>
          </ac:spMkLst>
        </pc:spChg>
      </pc:sldChg>
      <pc:sldChg chg="addSp modSp mod">
        <pc:chgData name="QU Guannan" userId="459ef0fc5a933e81" providerId="LiveId" clId="{68E4D95A-0511-49D9-8DE9-3D732DEA5EB7}" dt="2021-10-23T02:27:50.222" v="4365" actId="20577"/>
        <pc:sldMkLst>
          <pc:docMk/>
          <pc:sldMk cId="1241975756" sldId="310"/>
        </pc:sldMkLst>
        <pc:spChg chg="mod">
          <ac:chgData name="QU Guannan" userId="459ef0fc5a933e81" providerId="LiveId" clId="{68E4D95A-0511-49D9-8DE9-3D732DEA5EB7}" dt="2021-10-11T07:00:38.032" v="230" actId="21"/>
          <ac:spMkLst>
            <pc:docMk/>
            <pc:sldMk cId="1241975756" sldId="310"/>
            <ac:spMk id="2" creationId="{00000000-0000-0000-0000-000000000000}"/>
          </ac:spMkLst>
        </pc:spChg>
        <pc:spChg chg="add mod">
          <ac:chgData name="QU Guannan" userId="459ef0fc5a933e81" providerId="LiveId" clId="{68E4D95A-0511-49D9-8DE9-3D732DEA5EB7}" dt="2021-10-11T07:02:51.908" v="339" actId="14100"/>
          <ac:spMkLst>
            <pc:docMk/>
            <pc:sldMk cId="1241975756" sldId="310"/>
            <ac:spMk id="4" creationId="{A9F59DD3-E1AA-4613-8D44-B14AE9AB482F}"/>
          </ac:spMkLst>
        </pc:spChg>
        <pc:spChg chg="add mod">
          <ac:chgData name="QU Guannan" userId="459ef0fc5a933e81" providerId="LiveId" clId="{68E4D95A-0511-49D9-8DE9-3D732DEA5EB7}" dt="2021-10-23T02:27:50.222" v="4365" actId="20577"/>
          <ac:spMkLst>
            <pc:docMk/>
            <pc:sldMk cId="1241975756" sldId="310"/>
            <ac:spMk id="5" creationId="{1575CBBC-167C-49C6-8F6F-E1BC6BA61F73}"/>
          </ac:spMkLst>
        </pc:spChg>
        <pc:picChg chg="mod">
          <ac:chgData name="QU Guannan" userId="459ef0fc5a933e81" providerId="LiveId" clId="{68E4D95A-0511-49D9-8DE9-3D732DEA5EB7}" dt="2021-10-11T07:02:45.493" v="337" actId="14100"/>
          <ac:picMkLst>
            <pc:docMk/>
            <pc:sldMk cId="1241975756" sldId="310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23T02:30:00.380" v="4366" actId="1076"/>
        <pc:sldMkLst>
          <pc:docMk/>
          <pc:sldMk cId="55144411" sldId="311"/>
        </pc:sldMkLst>
        <pc:spChg chg="mod">
          <ac:chgData name="QU Guannan" userId="459ef0fc5a933e81" providerId="LiveId" clId="{68E4D95A-0511-49D9-8DE9-3D732DEA5EB7}" dt="2021-10-23T02:30:00.380" v="4366" actId="1076"/>
          <ac:spMkLst>
            <pc:docMk/>
            <pc:sldMk cId="55144411" sldId="311"/>
            <ac:spMk id="2" creationId="{00000000-0000-0000-0000-000000000000}"/>
          </ac:spMkLst>
        </pc:spChg>
        <pc:spChg chg="add mod">
          <ac:chgData name="QU Guannan" userId="459ef0fc5a933e81" providerId="LiveId" clId="{68E4D95A-0511-49D9-8DE9-3D732DEA5EB7}" dt="2021-10-11T07:05:18.868" v="576" actId="1076"/>
          <ac:spMkLst>
            <pc:docMk/>
            <pc:sldMk cId="55144411" sldId="311"/>
            <ac:spMk id="4" creationId="{7345EC29-DDC0-4B05-8D64-3EA916EC78B5}"/>
          </ac:spMkLst>
        </pc:spChg>
        <pc:picChg chg="mod">
          <ac:chgData name="QU Guannan" userId="459ef0fc5a933e81" providerId="LiveId" clId="{68E4D95A-0511-49D9-8DE9-3D732DEA5EB7}" dt="2021-10-11T07:05:20.843" v="577" actId="1076"/>
          <ac:picMkLst>
            <pc:docMk/>
            <pc:sldMk cId="55144411" sldId="311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23T02:44:14.292" v="4413" actId="20577"/>
        <pc:sldMkLst>
          <pc:docMk/>
          <pc:sldMk cId="201168705" sldId="312"/>
        </pc:sldMkLst>
        <pc:spChg chg="add mod">
          <ac:chgData name="QU Guannan" userId="459ef0fc5a933e81" providerId="LiveId" clId="{68E4D95A-0511-49D9-8DE9-3D732DEA5EB7}" dt="2021-10-23T02:44:14.292" v="4413" actId="20577"/>
          <ac:spMkLst>
            <pc:docMk/>
            <pc:sldMk cId="201168705" sldId="312"/>
            <ac:spMk id="4" creationId="{A0293320-1629-421D-B30E-518947DD69C5}"/>
          </ac:spMkLst>
        </pc:spChg>
        <pc:picChg chg="mod">
          <ac:chgData name="QU Guannan" userId="459ef0fc5a933e81" providerId="LiveId" clId="{68E4D95A-0511-49D9-8DE9-3D732DEA5EB7}" dt="2021-10-11T07:05:41.163" v="583" actId="1076"/>
          <ac:picMkLst>
            <pc:docMk/>
            <pc:sldMk cId="201168705" sldId="312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23T02:45:28.301" v="4485" actId="20577"/>
        <pc:sldMkLst>
          <pc:docMk/>
          <pc:sldMk cId="448916924" sldId="313"/>
        </pc:sldMkLst>
        <pc:spChg chg="add mod">
          <ac:chgData name="QU Guannan" userId="459ef0fc5a933e81" providerId="LiveId" clId="{68E4D95A-0511-49D9-8DE9-3D732DEA5EB7}" dt="2021-10-11T07:11:59.952" v="795" actId="14100"/>
          <ac:spMkLst>
            <pc:docMk/>
            <pc:sldMk cId="448916924" sldId="313"/>
            <ac:spMk id="4" creationId="{B20BFB5C-5857-4863-AA75-E1D3CAB736B6}"/>
          </ac:spMkLst>
        </pc:spChg>
        <pc:spChg chg="add mod">
          <ac:chgData name="QU Guannan" userId="459ef0fc5a933e81" providerId="LiveId" clId="{68E4D95A-0511-49D9-8DE9-3D732DEA5EB7}" dt="2021-10-23T02:45:28.301" v="4485" actId="20577"/>
          <ac:spMkLst>
            <pc:docMk/>
            <pc:sldMk cId="448916924" sldId="313"/>
            <ac:spMk id="5" creationId="{31567138-DFB0-4A07-9602-313EA104B558}"/>
          </ac:spMkLst>
        </pc:spChg>
        <pc:spChg chg="add mod">
          <ac:chgData name="QU Guannan" userId="459ef0fc5a933e81" providerId="LiveId" clId="{68E4D95A-0511-49D9-8DE9-3D732DEA5EB7}" dt="2021-10-11T07:13:02.455" v="898" actId="14100"/>
          <ac:spMkLst>
            <pc:docMk/>
            <pc:sldMk cId="448916924" sldId="313"/>
            <ac:spMk id="6" creationId="{7D538821-0EC1-4B8F-8A29-0359C63EC799}"/>
          </ac:spMkLst>
        </pc:spChg>
        <pc:picChg chg="mod">
          <ac:chgData name="QU Guannan" userId="459ef0fc5a933e81" providerId="LiveId" clId="{68E4D95A-0511-49D9-8DE9-3D732DEA5EB7}" dt="2021-10-11T07:06:45.876" v="759" actId="14100"/>
          <ac:picMkLst>
            <pc:docMk/>
            <pc:sldMk cId="448916924" sldId="313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25T00:03:31.239" v="4825" actId="20577"/>
        <pc:sldMkLst>
          <pc:docMk/>
          <pc:sldMk cId="4252974722" sldId="314"/>
        </pc:sldMkLst>
        <pc:spChg chg="add mod">
          <ac:chgData name="QU Guannan" userId="459ef0fc5a933e81" providerId="LiveId" clId="{68E4D95A-0511-49D9-8DE9-3D732DEA5EB7}" dt="2021-10-25T00:03:31.239" v="4825" actId="20577"/>
          <ac:spMkLst>
            <pc:docMk/>
            <pc:sldMk cId="4252974722" sldId="314"/>
            <ac:spMk id="4" creationId="{C2158C70-31E4-49BC-80D7-19C44D3A3981}"/>
          </ac:spMkLst>
        </pc:spChg>
        <pc:spChg chg="add mod">
          <ac:chgData name="QU Guannan" userId="459ef0fc5a933e81" providerId="LiveId" clId="{68E4D95A-0511-49D9-8DE9-3D732DEA5EB7}" dt="2021-10-24T23:58:08.463" v="4590" actId="1076"/>
          <ac:spMkLst>
            <pc:docMk/>
            <pc:sldMk cId="4252974722" sldId="314"/>
            <ac:spMk id="5" creationId="{AB0F54B1-2392-4ABC-AC2A-9BD19C34C3BF}"/>
          </ac:spMkLst>
        </pc:spChg>
        <pc:spChg chg="add mod">
          <ac:chgData name="QU Guannan" userId="459ef0fc5a933e81" providerId="LiveId" clId="{68E4D95A-0511-49D9-8DE9-3D732DEA5EB7}" dt="2021-10-12T00:08:37.328" v="1584" actId="1076"/>
          <ac:spMkLst>
            <pc:docMk/>
            <pc:sldMk cId="4252974722" sldId="314"/>
            <ac:spMk id="6" creationId="{D2A90456-1F34-4D71-AED8-34EF5F5320F9}"/>
          </ac:spMkLst>
        </pc:spChg>
        <pc:spChg chg="add mod">
          <ac:chgData name="QU Guannan" userId="459ef0fc5a933e81" providerId="LiveId" clId="{68E4D95A-0511-49D9-8DE9-3D732DEA5EB7}" dt="2021-10-12T00:08:37.328" v="1584" actId="1076"/>
          <ac:spMkLst>
            <pc:docMk/>
            <pc:sldMk cId="4252974722" sldId="314"/>
            <ac:spMk id="7" creationId="{9126FF1F-D73E-45E4-9B3E-C6857AD07E0D}"/>
          </ac:spMkLst>
        </pc:spChg>
        <pc:picChg chg="mod">
          <ac:chgData name="QU Guannan" userId="459ef0fc5a933e81" providerId="LiveId" clId="{68E4D95A-0511-49D9-8DE9-3D732DEA5EB7}" dt="2021-10-12T00:08:37.328" v="1584" actId="1076"/>
          <ac:picMkLst>
            <pc:docMk/>
            <pc:sldMk cId="4252974722" sldId="314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12T00:11:14.288" v="1922" actId="1076"/>
        <pc:sldMkLst>
          <pc:docMk/>
          <pc:sldMk cId="1750291370" sldId="315"/>
        </pc:sldMkLst>
        <pc:spChg chg="add mod">
          <ac:chgData name="QU Guannan" userId="459ef0fc5a933e81" providerId="LiveId" clId="{68E4D95A-0511-49D9-8DE9-3D732DEA5EB7}" dt="2021-10-12T00:11:14.288" v="1922" actId="1076"/>
          <ac:spMkLst>
            <pc:docMk/>
            <pc:sldMk cId="1750291370" sldId="315"/>
            <ac:spMk id="4" creationId="{A3BB2342-A631-4FF5-99B5-B5ED0C4418D4}"/>
          </ac:spMkLst>
        </pc:spChg>
        <pc:picChg chg="mod">
          <ac:chgData name="QU Guannan" userId="459ef0fc5a933e81" providerId="LiveId" clId="{68E4D95A-0511-49D9-8DE9-3D732DEA5EB7}" dt="2021-10-12T00:08:51.688" v="1588" actId="1076"/>
          <ac:picMkLst>
            <pc:docMk/>
            <pc:sldMk cId="1750291370" sldId="315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25T01:11:15.641" v="5484" actId="14100"/>
        <pc:sldMkLst>
          <pc:docMk/>
          <pc:sldMk cId="2199568093" sldId="316"/>
        </pc:sldMkLst>
        <pc:spChg chg="add mod">
          <ac:chgData name="QU Guannan" userId="459ef0fc5a933e81" providerId="LiveId" clId="{68E4D95A-0511-49D9-8DE9-3D732DEA5EB7}" dt="2021-10-25T01:07:43.724" v="5188"/>
          <ac:spMkLst>
            <pc:docMk/>
            <pc:sldMk cId="2199568093" sldId="316"/>
            <ac:spMk id="5" creationId="{7C011490-C57C-4BCA-9B4E-00F6D435702D}"/>
          </ac:spMkLst>
        </pc:spChg>
        <pc:spChg chg="add mod">
          <ac:chgData name="QU Guannan" userId="459ef0fc5a933e81" providerId="LiveId" clId="{68E4D95A-0511-49D9-8DE9-3D732DEA5EB7}" dt="2021-10-25T01:11:15.641" v="5484" actId="14100"/>
          <ac:spMkLst>
            <pc:docMk/>
            <pc:sldMk cId="2199568093" sldId="316"/>
            <ac:spMk id="6" creationId="{282853B2-B8D7-478B-95D3-A2845DE726BC}"/>
          </ac:spMkLst>
        </pc:spChg>
        <pc:spChg chg="add mod">
          <ac:chgData name="QU Guannan" userId="459ef0fc5a933e81" providerId="LiveId" clId="{68E4D95A-0511-49D9-8DE9-3D732DEA5EB7}" dt="2021-10-25T01:10:12.868" v="5360" actId="14100"/>
          <ac:spMkLst>
            <pc:docMk/>
            <pc:sldMk cId="2199568093" sldId="316"/>
            <ac:spMk id="7" creationId="{D962A0ED-8FE9-4D67-A8EC-4B775CAF7587}"/>
          </ac:spMkLst>
        </pc:spChg>
        <pc:spChg chg="add mod">
          <ac:chgData name="QU Guannan" userId="459ef0fc5a933e81" providerId="LiveId" clId="{68E4D95A-0511-49D9-8DE9-3D732DEA5EB7}" dt="2021-10-25T01:10:48.960" v="5375"/>
          <ac:spMkLst>
            <pc:docMk/>
            <pc:sldMk cId="2199568093" sldId="316"/>
            <ac:spMk id="8" creationId="{C29D2E4A-2419-4E33-A864-7A12C4D7EDF6}"/>
          </ac:spMkLst>
        </pc:spChg>
        <pc:picChg chg="mod">
          <ac:chgData name="QU Guannan" userId="459ef0fc5a933e81" providerId="LiveId" clId="{68E4D95A-0511-49D9-8DE9-3D732DEA5EB7}" dt="2021-10-12T00:29:46.445" v="2209" actId="1076"/>
          <ac:picMkLst>
            <pc:docMk/>
            <pc:sldMk cId="2199568093" sldId="316"/>
            <ac:picMk id="4" creationId="{00000000-0000-0000-0000-000000000000}"/>
          </ac:picMkLst>
        </pc:picChg>
      </pc:sldChg>
      <pc:sldChg chg="addSp delSp modSp mod">
        <pc:chgData name="QU Guannan" userId="459ef0fc5a933e81" providerId="LiveId" clId="{68E4D95A-0511-49D9-8DE9-3D732DEA5EB7}" dt="2021-10-25T01:22:08.905" v="5873" actId="1076"/>
        <pc:sldMkLst>
          <pc:docMk/>
          <pc:sldMk cId="1127125545" sldId="317"/>
        </pc:sldMkLst>
        <pc:spChg chg="mod">
          <ac:chgData name="QU Guannan" userId="459ef0fc5a933e81" providerId="LiveId" clId="{68E4D95A-0511-49D9-8DE9-3D732DEA5EB7}" dt="2021-10-25T01:22:08.905" v="5873" actId="1076"/>
          <ac:spMkLst>
            <pc:docMk/>
            <pc:sldMk cId="1127125545" sldId="317"/>
            <ac:spMk id="2" creationId="{00000000-0000-0000-0000-000000000000}"/>
          </ac:spMkLst>
        </pc:spChg>
        <pc:spChg chg="add mod">
          <ac:chgData name="QU Guannan" userId="459ef0fc5a933e81" providerId="LiveId" clId="{68E4D95A-0511-49D9-8DE9-3D732DEA5EB7}" dt="2021-10-25T01:21:47.060" v="5840" actId="1076"/>
          <ac:spMkLst>
            <pc:docMk/>
            <pc:sldMk cId="1127125545" sldId="317"/>
            <ac:spMk id="4" creationId="{09FBDC50-0077-44AA-BB7D-913DF088E1B2}"/>
          </ac:spMkLst>
        </pc:spChg>
        <pc:spChg chg="add del mod">
          <ac:chgData name="QU Guannan" userId="459ef0fc5a933e81" providerId="LiveId" clId="{68E4D95A-0511-49D9-8DE9-3D732DEA5EB7}" dt="2021-10-25T01:12:21.920" v="5487" actId="478"/>
          <ac:spMkLst>
            <pc:docMk/>
            <pc:sldMk cId="1127125545" sldId="317"/>
            <ac:spMk id="5" creationId="{A3E9C42A-DDB7-45D6-9D56-A93DBB630469}"/>
          </ac:spMkLst>
        </pc:spChg>
        <pc:picChg chg="mod">
          <ac:chgData name="QU Guannan" userId="459ef0fc5a933e81" providerId="LiveId" clId="{68E4D95A-0511-49D9-8DE9-3D732DEA5EB7}" dt="2021-10-12T00:36:04.729" v="2305" actId="1076"/>
          <ac:picMkLst>
            <pc:docMk/>
            <pc:sldMk cId="1127125545" sldId="317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25T01:25:56.779" v="5932"/>
        <pc:sldMkLst>
          <pc:docMk/>
          <pc:sldMk cId="3675416245" sldId="318"/>
        </pc:sldMkLst>
        <pc:spChg chg="mod">
          <ac:chgData name="QU Guannan" userId="459ef0fc5a933e81" providerId="LiveId" clId="{68E4D95A-0511-49D9-8DE9-3D732DEA5EB7}" dt="2021-10-25T01:22:18.783" v="5906"/>
          <ac:spMkLst>
            <pc:docMk/>
            <pc:sldMk cId="3675416245" sldId="318"/>
            <ac:spMk id="2" creationId="{00000000-0000-0000-0000-000000000000}"/>
          </ac:spMkLst>
        </pc:spChg>
        <pc:spChg chg="add mod">
          <ac:chgData name="QU Guannan" userId="459ef0fc5a933e81" providerId="LiveId" clId="{68E4D95A-0511-49D9-8DE9-3D732DEA5EB7}" dt="2021-10-25T01:25:56.779" v="5932"/>
          <ac:spMkLst>
            <pc:docMk/>
            <pc:sldMk cId="3675416245" sldId="318"/>
            <ac:spMk id="4" creationId="{F20BE136-23E8-48B3-B712-7AAF5D2566B6}"/>
          </ac:spMkLst>
        </pc:spChg>
        <pc:picChg chg="mod">
          <ac:chgData name="QU Guannan" userId="459ef0fc5a933e81" providerId="LiveId" clId="{68E4D95A-0511-49D9-8DE9-3D732DEA5EB7}" dt="2021-10-12T00:46:29.755" v="2712" actId="14100"/>
          <ac:picMkLst>
            <pc:docMk/>
            <pc:sldMk cId="3675416245" sldId="318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25T01:30:32.170" v="5964"/>
        <pc:sldMkLst>
          <pc:docMk/>
          <pc:sldMk cId="1720054672" sldId="319"/>
        </pc:sldMkLst>
        <pc:spChg chg="mod">
          <ac:chgData name="QU Guannan" userId="459ef0fc5a933e81" providerId="LiveId" clId="{68E4D95A-0511-49D9-8DE9-3D732DEA5EB7}" dt="2021-10-25T01:30:32.170" v="5964"/>
          <ac:spMkLst>
            <pc:docMk/>
            <pc:sldMk cId="1720054672" sldId="319"/>
            <ac:spMk id="2" creationId="{00000000-0000-0000-0000-000000000000}"/>
          </ac:spMkLst>
        </pc:spChg>
        <pc:spChg chg="add mod">
          <ac:chgData name="QU Guannan" userId="459ef0fc5a933e81" providerId="LiveId" clId="{68E4D95A-0511-49D9-8DE9-3D732DEA5EB7}" dt="2021-10-12T01:32:29.939" v="3188" actId="1076"/>
          <ac:spMkLst>
            <pc:docMk/>
            <pc:sldMk cId="1720054672" sldId="319"/>
            <ac:spMk id="4" creationId="{EA194019-9DD3-44E7-99E5-B66793E66190}"/>
          </ac:spMkLst>
        </pc:spChg>
        <pc:picChg chg="mod">
          <ac:chgData name="QU Guannan" userId="459ef0fc5a933e81" providerId="LiveId" clId="{68E4D95A-0511-49D9-8DE9-3D732DEA5EB7}" dt="2021-10-12T01:30:54.412" v="3043" actId="1076"/>
          <ac:picMkLst>
            <pc:docMk/>
            <pc:sldMk cId="1720054672" sldId="319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25T01:34:35.698" v="5984" actId="14100"/>
        <pc:sldMkLst>
          <pc:docMk/>
          <pc:sldMk cId="3149837784" sldId="320"/>
        </pc:sldMkLst>
        <pc:spChg chg="add mod">
          <ac:chgData name="QU Guannan" userId="459ef0fc5a933e81" providerId="LiveId" clId="{68E4D95A-0511-49D9-8DE9-3D732DEA5EB7}" dt="2021-10-25T01:33:29.194" v="5970" actId="1076"/>
          <ac:spMkLst>
            <pc:docMk/>
            <pc:sldMk cId="3149837784" sldId="320"/>
            <ac:spMk id="4" creationId="{EC190E94-FC23-4EB2-B292-63A7C39A2B17}"/>
          </ac:spMkLst>
        </pc:spChg>
        <pc:spChg chg="add mod">
          <ac:chgData name="QU Guannan" userId="459ef0fc5a933e81" providerId="LiveId" clId="{68E4D95A-0511-49D9-8DE9-3D732DEA5EB7}" dt="2021-10-25T01:33:49.426" v="5978" actId="14100"/>
          <ac:spMkLst>
            <pc:docMk/>
            <pc:sldMk cId="3149837784" sldId="320"/>
            <ac:spMk id="5" creationId="{FC04D7AE-8A87-4AF5-B92A-168C06FC4D36}"/>
          </ac:spMkLst>
        </pc:spChg>
        <pc:spChg chg="add mod">
          <ac:chgData name="QU Guannan" userId="459ef0fc5a933e81" providerId="LiveId" clId="{68E4D95A-0511-49D9-8DE9-3D732DEA5EB7}" dt="2021-10-25T01:34:35.698" v="5984" actId="14100"/>
          <ac:spMkLst>
            <pc:docMk/>
            <pc:sldMk cId="3149837784" sldId="320"/>
            <ac:spMk id="8" creationId="{E9A6F22B-5AD2-47AD-96BE-2A341CADE207}"/>
          </ac:spMkLst>
        </pc:spChg>
        <pc:picChg chg="mod">
          <ac:chgData name="QU Guannan" userId="459ef0fc5a933e81" providerId="LiveId" clId="{68E4D95A-0511-49D9-8DE9-3D732DEA5EB7}" dt="2021-10-25T01:33:25.364" v="5968" actId="1076"/>
          <ac:picMkLst>
            <pc:docMk/>
            <pc:sldMk cId="3149837784" sldId="320"/>
            <ac:picMk id="3" creationId="{00000000-0000-0000-0000-000000000000}"/>
          </ac:picMkLst>
        </pc:picChg>
        <pc:picChg chg="add mod">
          <ac:chgData name="QU Guannan" userId="459ef0fc5a933e81" providerId="LiveId" clId="{68E4D95A-0511-49D9-8DE9-3D732DEA5EB7}" dt="2021-10-25T01:34:02.658" v="5979" actId="1076"/>
          <ac:picMkLst>
            <pc:docMk/>
            <pc:sldMk cId="3149837784" sldId="320"/>
            <ac:picMk id="7" creationId="{8BBAB0CD-24B1-48DB-BE2D-9E514FF1E5D1}"/>
          </ac:picMkLst>
        </pc:picChg>
      </pc:sldChg>
      <pc:sldChg chg="addSp delSp modSp mod ord">
        <pc:chgData name="QU Guannan" userId="459ef0fc5a933e81" providerId="LiveId" clId="{68E4D95A-0511-49D9-8DE9-3D732DEA5EB7}" dt="2021-10-25T01:39:29.046" v="6173" actId="1076"/>
        <pc:sldMkLst>
          <pc:docMk/>
          <pc:sldMk cId="274850170" sldId="321"/>
        </pc:sldMkLst>
        <pc:spChg chg="add mod">
          <ac:chgData name="QU Guannan" userId="459ef0fc5a933e81" providerId="LiveId" clId="{68E4D95A-0511-49D9-8DE9-3D732DEA5EB7}" dt="2021-10-25T01:39:23.950" v="6171" actId="1076"/>
          <ac:spMkLst>
            <pc:docMk/>
            <pc:sldMk cId="274850170" sldId="321"/>
            <ac:spMk id="4" creationId="{42BCB885-F444-437D-8AA8-5F1668202468}"/>
          </ac:spMkLst>
        </pc:spChg>
        <pc:picChg chg="del mod">
          <ac:chgData name="QU Guannan" userId="459ef0fc5a933e81" providerId="LiveId" clId="{68E4D95A-0511-49D9-8DE9-3D732DEA5EB7}" dt="2021-10-25T01:39:08.061" v="6163" actId="478"/>
          <ac:picMkLst>
            <pc:docMk/>
            <pc:sldMk cId="274850170" sldId="321"/>
            <ac:picMk id="3" creationId="{00000000-0000-0000-0000-000000000000}"/>
          </ac:picMkLst>
        </pc:picChg>
        <pc:picChg chg="add mod modCrop">
          <ac:chgData name="QU Guannan" userId="459ef0fc5a933e81" providerId="LiveId" clId="{68E4D95A-0511-49D9-8DE9-3D732DEA5EB7}" dt="2021-10-25T01:39:29.046" v="6173" actId="1076"/>
          <ac:picMkLst>
            <pc:docMk/>
            <pc:sldMk cId="274850170" sldId="321"/>
            <ac:picMk id="6" creationId="{BBD9B13F-74F1-4D36-825F-2E8ED90B5AF6}"/>
          </ac:picMkLst>
        </pc:picChg>
        <pc:picChg chg="add mod modCrop">
          <ac:chgData name="QU Guannan" userId="459ef0fc5a933e81" providerId="LiveId" clId="{68E4D95A-0511-49D9-8DE9-3D732DEA5EB7}" dt="2021-10-25T01:39:27.812" v="6172" actId="1076"/>
          <ac:picMkLst>
            <pc:docMk/>
            <pc:sldMk cId="274850170" sldId="321"/>
            <ac:picMk id="8" creationId="{0849B8EE-B37A-488A-8C3C-5DD943C89924}"/>
          </ac:picMkLst>
        </pc:picChg>
      </pc:sldChg>
      <pc:sldChg chg="addSp modSp mod">
        <pc:chgData name="QU Guannan" userId="459ef0fc5a933e81" providerId="LiveId" clId="{68E4D95A-0511-49D9-8DE9-3D732DEA5EB7}" dt="2021-10-12T02:28:11.997" v="3348" actId="1076"/>
        <pc:sldMkLst>
          <pc:docMk/>
          <pc:sldMk cId="1240758954" sldId="322"/>
        </pc:sldMkLst>
        <pc:spChg chg="mod">
          <ac:chgData name="QU Guannan" userId="459ef0fc5a933e81" providerId="LiveId" clId="{68E4D95A-0511-49D9-8DE9-3D732DEA5EB7}" dt="2021-10-12T02:27:19.182" v="3254" actId="1076"/>
          <ac:spMkLst>
            <pc:docMk/>
            <pc:sldMk cId="1240758954" sldId="322"/>
            <ac:spMk id="2" creationId="{00000000-0000-0000-0000-000000000000}"/>
          </ac:spMkLst>
        </pc:spChg>
        <pc:spChg chg="add mod">
          <ac:chgData name="QU Guannan" userId="459ef0fc5a933e81" providerId="LiveId" clId="{68E4D95A-0511-49D9-8DE9-3D732DEA5EB7}" dt="2021-10-12T02:28:11.997" v="3348" actId="1076"/>
          <ac:spMkLst>
            <pc:docMk/>
            <pc:sldMk cId="1240758954" sldId="322"/>
            <ac:spMk id="4" creationId="{C3262274-71EB-494A-B14A-DA1D74CD724C}"/>
          </ac:spMkLst>
        </pc:spChg>
        <pc:picChg chg="mod">
          <ac:chgData name="QU Guannan" userId="459ef0fc5a933e81" providerId="LiveId" clId="{68E4D95A-0511-49D9-8DE9-3D732DEA5EB7}" dt="2021-10-12T02:27:26.262" v="3257" actId="1076"/>
          <ac:picMkLst>
            <pc:docMk/>
            <pc:sldMk cId="1240758954" sldId="322"/>
            <ac:picMk id="3" creationId="{00000000-0000-0000-0000-000000000000}"/>
          </ac:picMkLst>
        </pc:picChg>
      </pc:sldChg>
      <pc:sldChg chg="modSp del mod">
        <pc:chgData name="QU Guannan" userId="459ef0fc5a933e81" providerId="LiveId" clId="{68E4D95A-0511-49D9-8DE9-3D732DEA5EB7}" dt="2021-10-25T01:40:16.913" v="6174" actId="47"/>
        <pc:sldMkLst>
          <pc:docMk/>
          <pc:sldMk cId="3921944811" sldId="323"/>
        </pc:sldMkLst>
        <pc:spChg chg="mod">
          <ac:chgData name="QU Guannan" userId="459ef0fc5a933e81" providerId="LiveId" clId="{68E4D95A-0511-49D9-8DE9-3D732DEA5EB7}" dt="2021-10-12T02:35:50.977" v="3351" actId="1076"/>
          <ac:spMkLst>
            <pc:docMk/>
            <pc:sldMk cId="3921944811" sldId="323"/>
            <ac:spMk id="2" creationId="{00000000-0000-0000-0000-000000000000}"/>
          </ac:spMkLst>
        </pc:spChg>
      </pc:sldChg>
      <pc:sldChg chg="modSp del mod">
        <pc:chgData name="QU Guannan" userId="459ef0fc5a933e81" providerId="LiveId" clId="{68E4D95A-0511-49D9-8DE9-3D732DEA5EB7}" dt="2021-10-25T01:40:19.788" v="6175" actId="47"/>
        <pc:sldMkLst>
          <pc:docMk/>
          <pc:sldMk cId="966876647" sldId="324"/>
        </pc:sldMkLst>
        <pc:spChg chg="mod">
          <ac:chgData name="QU Guannan" userId="459ef0fc5a933e81" providerId="LiveId" clId="{68E4D95A-0511-49D9-8DE9-3D732DEA5EB7}" dt="2021-10-12T02:35:55.113" v="3352" actId="1076"/>
          <ac:spMkLst>
            <pc:docMk/>
            <pc:sldMk cId="966876647" sldId="324"/>
            <ac:spMk id="2" creationId="{00000000-0000-0000-0000-000000000000}"/>
          </ac:spMkLst>
        </pc:spChg>
      </pc:sldChg>
      <pc:sldChg chg="modSp del mod">
        <pc:chgData name="QU Guannan" userId="459ef0fc5a933e81" providerId="LiveId" clId="{68E4D95A-0511-49D9-8DE9-3D732DEA5EB7}" dt="2021-10-25T01:40:20.775" v="6176" actId="47"/>
        <pc:sldMkLst>
          <pc:docMk/>
          <pc:sldMk cId="765471058" sldId="325"/>
        </pc:sldMkLst>
        <pc:spChg chg="mod">
          <ac:chgData name="QU Guannan" userId="459ef0fc5a933e81" providerId="LiveId" clId="{68E4D95A-0511-49D9-8DE9-3D732DEA5EB7}" dt="2021-10-12T02:35:59.673" v="3353" actId="1076"/>
          <ac:spMkLst>
            <pc:docMk/>
            <pc:sldMk cId="765471058" sldId="325"/>
            <ac:spMk id="2" creationId="{00000000-0000-0000-0000-000000000000}"/>
          </ac:spMkLst>
        </pc:spChg>
      </pc:sldChg>
      <pc:sldChg chg="addSp modSp mod">
        <pc:chgData name="QU Guannan" userId="459ef0fc5a933e81" providerId="LiveId" clId="{68E4D95A-0511-49D9-8DE9-3D732DEA5EB7}" dt="2021-10-25T01:57:06.153" v="6240" actId="1076"/>
        <pc:sldMkLst>
          <pc:docMk/>
          <pc:sldMk cId="2594773366" sldId="326"/>
        </pc:sldMkLst>
        <pc:spChg chg="mod">
          <ac:chgData name="QU Guannan" userId="459ef0fc5a933e81" providerId="LiveId" clId="{68E4D95A-0511-49D9-8DE9-3D732DEA5EB7}" dt="2021-10-12T02:36:07.121" v="3354" actId="1076"/>
          <ac:spMkLst>
            <pc:docMk/>
            <pc:sldMk cId="2594773366" sldId="326"/>
            <ac:spMk id="2" creationId="{00000000-0000-0000-0000-000000000000}"/>
          </ac:spMkLst>
        </pc:spChg>
        <pc:spChg chg="add mod">
          <ac:chgData name="QU Guannan" userId="459ef0fc5a933e81" providerId="LiveId" clId="{68E4D95A-0511-49D9-8DE9-3D732DEA5EB7}" dt="2021-10-25T01:56:36.527" v="6239" actId="1076"/>
          <ac:spMkLst>
            <pc:docMk/>
            <pc:sldMk cId="2594773366" sldId="326"/>
            <ac:spMk id="4" creationId="{79DF135D-3CDA-410D-876E-EB5B62DB356D}"/>
          </ac:spMkLst>
        </pc:spChg>
        <pc:spChg chg="add mod">
          <ac:chgData name="QU Guannan" userId="459ef0fc5a933e81" providerId="LiveId" clId="{68E4D95A-0511-49D9-8DE9-3D732DEA5EB7}" dt="2021-10-25T01:40:50.914" v="6230" actId="20577"/>
          <ac:spMkLst>
            <pc:docMk/>
            <pc:sldMk cId="2594773366" sldId="326"/>
            <ac:spMk id="5" creationId="{982486B0-5117-406A-B4B5-2F3B5F255D45}"/>
          </ac:spMkLst>
        </pc:spChg>
        <pc:picChg chg="mod">
          <ac:chgData name="QU Guannan" userId="459ef0fc5a933e81" providerId="LiveId" clId="{68E4D95A-0511-49D9-8DE9-3D732DEA5EB7}" dt="2021-10-25T01:56:29.868" v="6236" actId="1076"/>
          <ac:picMkLst>
            <pc:docMk/>
            <pc:sldMk cId="2594773366" sldId="326"/>
            <ac:picMk id="3" creationId="{00000000-0000-0000-0000-000000000000}"/>
          </ac:picMkLst>
        </pc:picChg>
        <pc:picChg chg="add mod modCrop">
          <ac:chgData name="QU Guannan" userId="459ef0fc5a933e81" providerId="LiveId" clId="{68E4D95A-0511-49D9-8DE9-3D732DEA5EB7}" dt="2021-10-25T01:57:06.153" v="6240" actId="1076"/>
          <ac:picMkLst>
            <pc:docMk/>
            <pc:sldMk cId="2594773366" sldId="326"/>
            <ac:picMk id="7" creationId="{8335672C-034B-46AA-99AE-50FC3E21FB5A}"/>
          </ac:picMkLst>
        </pc:picChg>
      </pc:sldChg>
      <pc:sldChg chg="addSp modSp mod">
        <pc:chgData name="QU Guannan" userId="459ef0fc5a933e81" providerId="LiveId" clId="{68E4D95A-0511-49D9-8DE9-3D732DEA5EB7}" dt="2021-10-25T01:59:09.672" v="6582"/>
        <pc:sldMkLst>
          <pc:docMk/>
          <pc:sldMk cId="1307907240" sldId="327"/>
        </pc:sldMkLst>
        <pc:spChg chg="add mod">
          <ac:chgData name="QU Guannan" userId="459ef0fc5a933e81" providerId="LiveId" clId="{68E4D95A-0511-49D9-8DE9-3D732DEA5EB7}" dt="2021-10-25T01:58:11.950" v="6508" actId="14100"/>
          <ac:spMkLst>
            <pc:docMk/>
            <pc:sldMk cId="1307907240" sldId="327"/>
            <ac:spMk id="4" creationId="{1DBF79E6-FEC7-49A4-8062-78B5D3CE10EA}"/>
          </ac:spMkLst>
        </pc:spChg>
        <pc:spChg chg="add mod">
          <ac:chgData name="QU Guannan" userId="459ef0fc5a933e81" providerId="LiveId" clId="{68E4D95A-0511-49D9-8DE9-3D732DEA5EB7}" dt="2021-10-25T01:58:56.695" v="6543" actId="14100"/>
          <ac:spMkLst>
            <pc:docMk/>
            <pc:sldMk cId="1307907240" sldId="327"/>
            <ac:spMk id="5" creationId="{BC142DA5-9766-443D-B1FE-5729A32B8619}"/>
          </ac:spMkLst>
        </pc:spChg>
        <pc:spChg chg="add mod">
          <ac:chgData name="QU Guannan" userId="459ef0fc5a933e81" providerId="LiveId" clId="{68E4D95A-0511-49D9-8DE9-3D732DEA5EB7}" dt="2021-10-25T01:59:09.672" v="6582"/>
          <ac:spMkLst>
            <pc:docMk/>
            <pc:sldMk cId="1307907240" sldId="327"/>
            <ac:spMk id="6" creationId="{C3EA869E-1BFB-4716-9BC8-6CF00E0CAD9B}"/>
          </ac:spMkLst>
        </pc:spChg>
        <pc:picChg chg="mod">
          <ac:chgData name="QU Guannan" userId="459ef0fc5a933e81" providerId="LiveId" clId="{68E4D95A-0511-49D9-8DE9-3D732DEA5EB7}" dt="2021-10-12T05:42:27.262" v="3556" actId="14100"/>
          <ac:picMkLst>
            <pc:docMk/>
            <pc:sldMk cId="1307907240" sldId="327"/>
            <ac:picMk id="3" creationId="{00000000-0000-0000-0000-000000000000}"/>
          </ac:picMkLst>
        </pc:picChg>
      </pc:sldChg>
      <pc:sldChg chg="modSp del mod">
        <pc:chgData name="QU Guannan" userId="459ef0fc5a933e81" providerId="LiveId" clId="{68E4D95A-0511-49D9-8DE9-3D732DEA5EB7}" dt="2021-10-25T02:10:36.422" v="6583" actId="47"/>
        <pc:sldMkLst>
          <pc:docMk/>
          <pc:sldMk cId="360529194" sldId="328"/>
        </pc:sldMkLst>
        <pc:spChg chg="mod">
          <ac:chgData name="QU Guannan" userId="459ef0fc5a933e81" providerId="LiveId" clId="{68E4D95A-0511-49D9-8DE9-3D732DEA5EB7}" dt="2021-10-12T05:42:49.390" v="3558" actId="1076"/>
          <ac:spMkLst>
            <pc:docMk/>
            <pc:sldMk cId="360529194" sldId="328"/>
            <ac:spMk id="2" creationId="{00000000-0000-0000-0000-000000000000}"/>
          </ac:spMkLst>
        </pc:spChg>
        <pc:picChg chg="mod">
          <ac:chgData name="QU Guannan" userId="459ef0fc5a933e81" providerId="LiveId" clId="{68E4D95A-0511-49D9-8DE9-3D732DEA5EB7}" dt="2021-10-12T05:42:52.870" v="3559" actId="1076"/>
          <ac:picMkLst>
            <pc:docMk/>
            <pc:sldMk cId="360529194" sldId="328"/>
            <ac:picMk id="3" creationId="{00000000-0000-0000-0000-000000000000}"/>
          </ac:picMkLst>
        </pc:picChg>
      </pc:sldChg>
      <pc:sldChg chg="modSp del mod">
        <pc:chgData name="QU Guannan" userId="459ef0fc5a933e81" providerId="LiveId" clId="{68E4D95A-0511-49D9-8DE9-3D732DEA5EB7}" dt="2021-10-25T02:10:38.180" v="6584" actId="47"/>
        <pc:sldMkLst>
          <pc:docMk/>
          <pc:sldMk cId="3776947676" sldId="329"/>
        </pc:sldMkLst>
        <pc:spChg chg="mod">
          <ac:chgData name="QU Guannan" userId="459ef0fc5a933e81" providerId="LiveId" clId="{68E4D95A-0511-49D9-8DE9-3D732DEA5EB7}" dt="2021-10-12T05:43:05.598" v="3560" actId="1076"/>
          <ac:spMkLst>
            <pc:docMk/>
            <pc:sldMk cId="3776947676" sldId="329"/>
            <ac:spMk id="2" creationId="{00000000-0000-0000-0000-000000000000}"/>
          </ac:spMkLst>
        </pc:spChg>
        <pc:picChg chg="mod">
          <ac:chgData name="QU Guannan" userId="459ef0fc5a933e81" providerId="LiveId" clId="{68E4D95A-0511-49D9-8DE9-3D732DEA5EB7}" dt="2021-10-12T05:43:14.957" v="3564" actId="1076"/>
          <ac:picMkLst>
            <pc:docMk/>
            <pc:sldMk cId="3776947676" sldId="329"/>
            <ac:picMk id="3" creationId="{00000000-0000-0000-0000-000000000000}"/>
          </ac:picMkLst>
        </pc:picChg>
      </pc:sldChg>
      <pc:sldChg chg="modSp del mod">
        <pc:chgData name="QU Guannan" userId="459ef0fc5a933e81" providerId="LiveId" clId="{68E4D95A-0511-49D9-8DE9-3D732DEA5EB7}" dt="2021-10-25T02:10:42.752" v="6585" actId="47"/>
        <pc:sldMkLst>
          <pc:docMk/>
          <pc:sldMk cId="1559350586" sldId="330"/>
        </pc:sldMkLst>
        <pc:spChg chg="mod">
          <ac:chgData name="QU Guannan" userId="459ef0fc5a933e81" providerId="LiveId" clId="{68E4D95A-0511-49D9-8DE9-3D732DEA5EB7}" dt="2021-10-12T05:43:21.694" v="3565" actId="1076"/>
          <ac:spMkLst>
            <pc:docMk/>
            <pc:sldMk cId="1559350586" sldId="330"/>
            <ac:spMk id="2" creationId="{00000000-0000-0000-0000-000000000000}"/>
          </ac:spMkLst>
        </pc:spChg>
        <pc:picChg chg="mod">
          <ac:chgData name="QU Guannan" userId="459ef0fc5a933e81" providerId="LiveId" clId="{68E4D95A-0511-49D9-8DE9-3D732DEA5EB7}" dt="2021-10-12T05:43:28.317" v="3568" actId="1076"/>
          <ac:picMkLst>
            <pc:docMk/>
            <pc:sldMk cId="1559350586" sldId="330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25T02:11:02.686" v="6666" actId="14100"/>
        <pc:sldMkLst>
          <pc:docMk/>
          <pc:sldMk cId="3410709543" sldId="331"/>
        </pc:sldMkLst>
        <pc:spChg chg="add mod">
          <ac:chgData name="QU Guannan" userId="459ef0fc5a933e81" providerId="LiveId" clId="{68E4D95A-0511-49D9-8DE9-3D732DEA5EB7}" dt="2021-10-25T02:11:02.686" v="6666" actId="14100"/>
          <ac:spMkLst>
            <pc:docMk/>
            <pc:sldMk cId="3410709543" sldId="331"/>
            <ac:spMk id="4" creationId="{C35BDBCC-6915-4A80-9F95-CD22EB5826A2}"/>
          </ac:spMkLst>
        </pc:spChg>
        <pc:picChg chg="mod">
          <ac:chgData name="QU Guannan" userId="459ef0fc5a933e81" providerId="LiveId" clId="{68E4D95A-0511-49D9-8DE9-3D732DEA5EB7}" dt="2021-10-12T05:43:35.518" v="3569" actId="14100"/>
          <ac:picMkLst>
            <pc:docMk/>
            <pc:sldMk cId="3410709543" sldId="331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12T05:48:14.355" v="3678" actId="1076"/>
        <pc:sldMkLst>
          <pc:docMk/>
          <pc:sldMk cId="750396817" sldId="332"/>
        </pc:sldMkLst>
        <pc:spChg chg="mod">
          <ac:chgData name="QU Guannan" userId="459ef0fc5a933e81" providerId="LiveId" clId="{68E4D95A-0511-49D9-8DE9-3D732DEA5EB7}" dt="2021-10-12T05:46:51.148" v="3653" actId="14100"/>
          <ac:spMkLst>
            <pc:docMk/>
            <pc:sldMk cId="750396817" sldId="332"/>
            <ac:spMk id="2" creationId="{00000000-0000-0000-0000-000000000000}"/>
          </ac:spMkLst>
        </pc:spChg>
        <pc:picChg chg="mod">
          <ac:chgData name="QU Guannan" userId="459ef0fc5a933e81" providerId="LiveId" clId="{68E4D95A-0511-49D9-8DE9-3D732DEA5EB7}" dt="2021-10-12T05:48:14.355" v="3678" actId="1076"/>
          <ac:picMkLst>
            <pc:docMk/>
            <pc:sldMk cId="750396817" sldId="332"/>
            <ac:picMk id="3" creationId="{00000000-0000-0000-0000-000000000000}"/>
          </ac:picMkLst>
        </pc:picChg>
        <pc:picChg chg="add mod">
          <ac:chgData name="QU Guannan" userId="459ef0fc5a933e81" providerId="LiveId" clId="{68E4D95A-0511-49D9-8DE9-3D732DEA5EB7}" dt="2021-10-12T05:48:12.835" v="3677" actId="1076"/>
          <ac:picMkLst>
            <pc:docMk/>
            <pc:sldMk cId="750396817" sldId="332"/>
            <ac:picMk id="4" creationId="{80367A89-8362-492E-ABE6-715227087F3B}"/>
          </ac:picMkLst>
        </pc:picChg>
        <pc:picChg chg="add mod">
          <ac:chgData name="QU Guannan" userId="459ef0fc5a933e81" providerId="LiveId" clId="{68E4D95A-0511-49D9-8DE9-3D732DEA5EB7}" dt="2021-10-12T05:48:02.858" v="3674" actId="1076"/>
          <ac:picMkLst>
            <pc:docMk/>
            <pc:sldMk cId="750396817" sldId="332"/>
            <ac:picMk id="5" creationId="{ABC3999B-628D-4590-BDC1-9C2FB2814560}"/>
          </ac:picMkLst>
        </pc:picChg>
      </pc:sldChg>
      <pc:sldChg chg="delSp modSp del mod">
        <pc:chgData name="QU Guannan" userId="459ef0fc5a933e81" providerId="LiveId" clId="{68E4D95A-0511-49D9-8DE9-3D732DEA5EB7}" dt="2021-10-12T05:48:22.312" v="3679" actId="47"/>
        <pc:sldMkLst>
          <pc:docMk/>
          <pc:sldMk cId="2827666382" sldId="333"/>
        </pc:sldMkLst>
        <pc:spChg chg="mod">
          <ac:chgData name="QU Guannan" userId="459ef0fc5a933e81" providerId="LiveId" clId="{68E4D95A-0511-49D9-8DE9-3D732DEA5EB7}" dt="2021-10-12T05:47:05.083" v="3655" actId="14100"/>
          <ac:spMkLst>
            <pc:docMk/>
            <pc:sldMk cId="2827666382" sldId="333"/>
            <ac:spMk id="2" creationId="{00000000-0000-0000-0000-000000000000}"/>
          </ac:spMkLst>
        </pc:spChg>
        <pc:picChg chg="del mod">
          <ac:chgData name="QU Guannan" userId="459ef0fc5a933e81" providerId="LiveId" clId="{68E4D95A-0511-49D9-8DE9-3D732DEA5EB7}" dt="2021-10-12T05:47:36.518" v="3662" actId="21"/>
          <ac:picMkLst>
            <pc:docMk/>
            <pc:sldMk cId="2827666382" sldId="333"/>
            <ac:picMk id="3" creationId="{00000000-0000-0000-0000-000000000000}"/>
          </ac:picMkLst>
        </pc:picChg>
      </pc:sldChg>
      <pc:sldChg chg="delSp modSp del mod">
        <pc:chgData name="QU Guannan" userId="459ef0fc5a933e81" providerId="LiveId" clId="{68E4D95A-0511-49D9-8DE9-3D732DEA5EB7}" dt="2021-10-12T05:48:23.569" v="3680" actId="47"/>
        <pc:sldMkLst>
          <pc:docMk/>
          <pc:sldMk cId="1397782245" sldId="334"/>
        </pc:sldMkLst>
        <pc:picChg chg="del mod">
          <ac:chgData name="QU Guannan" userId="459ef0fc5a933e81" providerId="LiveId" clId="{68E4D95A-0511-49D9-8DE9-3D732DEA5EB7}" dt="2021-10-12T05:47:53.998" v="3671" actId="21"/>
          <ac:picMkLst>
            <pc:docMk/>
            <pc:sldMk cId="1397782245" sldId="334"/>
            <ac:picMk id="3" creationId="{00000000-0000-0000-0000-000000000000}"/>
          </ac:picMkLst>
        </pc:picChg>
      </pc:sldChg>
      <pc:sldChg chg="addSp delSp modSp mod">
        <pc:chgData name="QU Guannan" userId="459ef0fc5a933e81" providerId="LiveId" clId="{68E4D95A-0511-49D9-8DE9-3D732DEA5EB7}" dt="2021-10-25T02:15:37.819" v="6669" actId="21"/>
        <pc:sldMkLst>
          <pc:docMk/>
          <pc:sldMk cId="3996314837" sldId="335"/>
        </pc:sldMkLst>
        <pc:spChg chg="mod">
          <ac:chgData name="QU Guannan" userId="459ef0fc5a933e81" providerId="LiveId" clId="{68E4D95A-0511-49D9-8DE9-3D732DEA5EB7}" dt="2021-10-25T02:15:11.133" v="6668" actId="207"/>
          <ac:spMkLst>
            <pc:docMk/>
            <pc:sldMk cId="3996314837" sldId="335"/>
            <ac:spMk id="2" creationId="{00000000-0000-0000-0000-000000000000}"/>
          </ac:spMkLst>
        </pc:spChg>
        <pc:spChg chg="add mod">
          <ac:chgData name="QU Guannan" userId="459ef0fc5a933e81" providerId="LiveId" clId="{68E4D95A-0511-49D9-8DE9-3D732DEA5EB7}" dt="2021-10-12T05:55:54.615" v="3918" actId="14100"/>
          <ac:spMkLst>
            <pc:docMk/>
            <pc:sldMk cId="3996314837" sldId="335"/>
            <ac:spMk id="4" creationId="{3D16D46E-97BF-4D33-A421-8A5BD32E707A}"/>
          </ac:spMkLst>
        </pc:spChg>
        <pc:spChg chg="add del mod">
          <ac:chgData name="QU Guannan" userId="459ef0fc5a933e81" providerId="LiveId" clId="{68E4D95A-0511-49D9-8DE9-3D732DEA5EB7}" dt="2021-10-25T02:15:37.819" v="6669" actId="21"/>
          <ac:spMkLst>
            <pc:docMk/>
            <pc:sldMk cId="3996314837" sldId="335"/>
            <ac:spMk id="5" creationId="{5708DF9A-3EA1-4B74-B6A3-98E0A78AD15C}"/>
          </ac:spMkLst>
        </pc:spChg>
        <pc:picChg chg="mod">
          <ac:chgData name="QU Guannan" userId="459ef0fc5a933e81" providerId="LiveId" clId="{68E4D95A-0511-49D9-8DE9-3D732DEA5EB7}" dt="2021-10-12T05:54:55.503" v="3818" actId="1076"/>
          <ac:picMkLst>
            <pc:docMk/>
            <pc:sldMk cId="3996314837" sldId="335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68E4D95A-0511-49D9-8DE9-3D732DEA5EB7}" dt="2021-10-25T02:15:52.033" v="6675" actId="1076"/>
        <pc:sldMkLst>
          <pc:docMk/>
          <pc:sldMk cId="22824336" sldId="336"/>
        </pc:sldMkLst>
        <pc:spChg chg="add mod">
          <ac:chgData name="QU Guannan" userId="459ef0fc5a933e81" providerId="LiveId" clId="{68E4D95A-0511-49D9-8DE9-3D732DEA5EB7}" dt="2021-10-25T02:15:52.033" v="6675" actId="1076"/>
          <ac:spMkLst>
            <pc:docMk/>
            <pc:sldMk cId="22824336" sldId="336"/>
            <ac:spMk id="4" creationId="{3DACD5F1-48B9-4AF6-97CA-CE577AA0D361}"/>
          </ac:spMkLst>
        </pc:spChg>
        <pc:picChg chg="mod">
          <ac:chgData name="QU Guannan" userId="459ef0fc5a933e81" providerId="LiveId" clId="{68E4D95A-0511-49D9-8DE9-3D732DEA5EB7}" dt="2021-10-25T02:15:44.438" v="6672" actId="1076"/>
          <ac:picMkLst>
            <pc:docMk/>
            <pc:sldMk cId="22824336" sldId="336"/>
            <ac:picMk id="3" creationId="{00000000-0000-0000-0000-000000000000}"/>
          </ac:picMkLst>
        </pc:picChg>
      </pc:sldChg>
      <pc:sldChg chg="del">
        <pc:chgData name="QU Guannan" userId="459ef0fc5a933e81" providerId="LiveId" clId="{68E4D95A-0511-49D9-8DE9-3D732DEA5EB7}" dt="2021-10-25T02:16:19.790" v="6676" actId="47"/>
        <pc:sldMkLst>
          <pc:docMk/>
          <pc:sldMk cId="699332077" sldId="337"/>
        </pc:sldMkLst>
      </pc:sldChg>
      <pc:sldChg chg="del">
        <pc:chgData name="QU Guannan" userId="459ef0fc5a933e81" providerId="LiveId" clId="{68E4D95A-0511-49D9-8DE9-3D732DEA5EB7}" dt="2021-10-25T02:16:21.206" v="6677" actId="47"/>
        <pc:sldMkLst>
          <pc:docMk/>
          <pc:sldMk cId="3749754139" sldId="338"/>
        </pc:sldMkLst>
      </pc:sldChg>
      <pc:sldChg chg="modSp mod">
        <pc:chgData name="QU Guannan" userId="459ef0fc5a933e81" providerId="LiveId" clId="{68E4D95A-0511-49D9-8DE9-3D732DEA5EB7}" dt="2021-10-12T06:03:30.062" v="4125" actId="404"/>
        <pc:sldMkLst>
          <pc:docMk/>
          <pc:sldMk cId="1307928253" sldId="339"/>
        </pc:sldMkLst>
        <pc:spChg chg="mod">
          <ac:chgData name="QU Guannan" userId="459ef0fc5a933e81" providerId="LiveId" clId="{68E4D95A-0511-49D9-8DE9-3D732DEA5EB7}" dt="2021-10-12T06:03:30.062" v="4125" actId="404"/>
          <ac:spMkLst>
            <pc:docMk/>
            <pc:sldMk cId="1307928253" sldId="339"/>
            <ac:spMk id="2" creationId="{00000000-0000-0000-0000-000000000000}"/>
          </ac:spMkLst>
        </pc:spChg>
        <pc:picChg chg="mod">
          <ac:chgData name="QU Guannan" userId="459ef0fc5a933e81" providerId="LiveId" clId="{68E4D95A-0511-49D9-8DE9-3D732DEA5EB7}" dt="2021-10-12T06:03:13.683" v="4119" actId="1076"/>
          <ac:picMkLst>
            <pc:docMk/>
            <pc:sldMk cId="1307928253" sldId="339"/>
            <ac:picMk id="3" creationId="{00000000-0000-0000-0000-000000000000}"/>
          </ac:picMkLst>
        </pc:picChg>
      </pc:sldChg>
      <pc:sldChg chg="modSp del mod">
        <pc:chgData name="QU Guannan" userId="459ef0fc5a933e81" providerId="LiveId" clId="{68E4D95A-0511-49D9-8DE9-3D732DEA5EB7}" dt="2021-10-25T02:17:02.986" v="6678" actId="47"/>
        <pc:sldMkLst>
          <pc:docMk/>
          <pc:sldMk cId="2769034700" sldId="340"/>
        </pc:sldMkLst>
        <pc:picChg chg="mod">
          <ac:chgData name="QU Guannan" userId="459ef0fc5a933e81" providerId="LiveId" clId="{68E4D95A-0511-49D9-8DE9-3D732DEA5EB7}" dt="2021-10-12T06:03:52.123" v="4127" actId="1076"/>
          <ac:picMkLst>
            <pc:docMk/>
            <pc:sldMk cId="2769034700" sldId="340"/>
            <ac:picMk id="3" creationId="{00000000-0000-0000-0000-000000000000}"/>
          </ac:picMkLst>
        </pc:picChg>
      </pc:sldChg>
      <pc:sldChg chg="modSp add mod">
        <pc:chgData name="QU Guannan" userId="459ef0fc5a933e81" providerId="LiveId" clId="{68E4D95A-0511-49D9-8DE9-3D732DEA5EB7}" dt="2021-10-25T02:20:50.634" v="6696" actId="20577"/>
        <pc:sldMkLst>
          <pc:docMk/>
          <pc:sldMk cId="2096211946" sldId="341"/>
        </pc:sldMkLst>
        <pc:spChg chg="mod">
          <ac:chgData name="QU Guannan" userId="459ef0fc5a933e81" providerId="LiveId" clId="{68E4D95A-0511-49D9-8DE9-3D732DEA5EB7}" dt="2021-10-25T02:20:50.634" v="6696" actId="20577"/>
          <ac:spMkLst>
            <pc:docMk/>
            <pc:sldMk cId="2096211946" sldId="341"/>
            <ac:spMk id="2" creationId="{00000000-0000-0000-0000-000000000000}"/>
          </ac:spMkLst>
        </pc:spChg>
        <pc:spChg chg="mod">
          <ac:chgData name="QU Guannan" userId="459ef0fc5a933e81" providerId="LiveId" clId="{68E4D95A-0511-49D9-8DE9-3D732DEA5EB7}" dt="2021-10-25T02:20:35.553" v="6693" actId="27636"/>
          <ac:spMkLst>
            <pc:docMk/>
            <pc:sldMk cId="2096211946" sldId="341"/>
            <ac:spMk id="3" creationId="{00000000-0000-0000-0000-000000000000}"/>
          </ac:spMkLst>
        </pc:spChg>
      </pc:sldChg>
      <pc:sldChg chg="modSp del mod">
        <pc:chgData name="QU Guannan" userId="459ef0fc5a933e81" providerId="LiveId" clId="{68E4D95A-0511-49D9-8DE9-3D732DEA5EB7}" dt="2021-10-25T02:17:06.133" v="6679" actId="47"/>
        <pc:sldMkLst>
          <pc:docMk/>
          <pc:sldMk cId="3299164476" sldId="341"/>
        </pc:sldMkLst>
        <pc:picChg chg="mod">
          <ac:chgData name="QU Guannan" userId="459ef0fc5a933e81" providerId="LiveId" clId="{68E4D95A-0511-49D9-8DE9-3D732DEA5EB7}" dt="2021-10-12T06:03:55.627" v="4129" actId="1076"/>
          <ac:picMkLst>
            <pc:docMk/>
            <pc:sldMk cId="3299164476" sldId="341"/>
            <ac:picMk id="3" creationId="{00000000-0000-0000-0000-000000000000}"/>
          </ac:picMkLst>
        </pc:picChg>
      </pc:sldChg>
      <pc:sldChg chg="modSp add mod">
        <pc:chgData name="QU Guannan" userId="459ef0fc5a933e81" providerId="LiveId" clId="{68E4D95A-0511-49D9-8DE9-3D732DEA5EB7}" dt="2021-10-25T02:20:14.267" v="6687" actId="20577"/>
        <pc:sldMkLst>
          <pc:docMk/>
          <pc:sldMk cId="3502700779" sldId="342"/>
        </pc:sldMkLst>
        <pc:spChg chg="mod">
          <ac:chgData name="QU Guannan" userId="459ef0fc5a933e81" providerId="LiveId" clId="{68E4D95A-0511-49D9-8DE9-3D732DEA5EB7}" dt="2021-10-25T02:20:14.267" v="6687" actId="20577"/>
          <ac:spMkLst>
            <pc:docMk/>
            <pc:sldMk cId="3502700779" sldId="342"/>
            <ac:spMk id="2" creationId="{00000000-0000-0000-0000-000000000000}"/>
          </ac:spMkLst>
        </pc:spChg>
      </pc:sldChg>
      <pc:sldChg chg="modSp del mod">
        <pc:chgData name="QU Guannan" userId="459ef0fc5a933e81" providerId="LiveId" clId="{68E4D95A-0511-49D9-8DE9-3D732DEA5EB7}" dt="2021-10-25T02:17:07.550" v="6680" actId="47"/>
        <pc:sldMkLst>
          <pc:docMk/>
          <pc:sldMk cId="4218719886" sldId="342"/>
        </pc:sldMkLst>
        <pc:picChg chg="mod">
          <ac:chgData name="QU Guannan" userId="459ef0fc5a933e81" providerId="LiveId" clId="{68E4D95A-0511-49D9-8DE9-3D732DEA5EB7}" dt="2021-10-12T06:04:01.426" v="4131" actId="1076"/>
          <ac:picMkLst>
            <pc:docMk/>
            <pc:sldMk cId="4218719886" sldId="342"/>
            <ac:picMk id="3" creationId="{00000000-0000-0000-0000-000000000000}"/>
          </ac:picMkLst>
        </pc:picChg>
      </pc:sldChg>
      <pc:sldChg chg="modSp del mod">
        <pc:chgData name="QU Guannan" userId="459ef0fc5a933e81" providerId="LiveId" clId="{68E4D95A-0511-49D9-8DE9-3D732DEA5EB7}" dt="2021-10-25T02:17:09.196" v="6681" actId="47"/>
        <pc:sldMkLst>
          <pc:docMk/>
          <pc:sldMk cId="36730709" sldId="343"/>
        </pc:sldMkLst>
        <pc:picChg chg="mod">
          <ac:chgData name="QU Guannan" userId="459ef0fc5a933e81" providerId="LiveId" clId="{68E4D95A-0511-49D9-8DE9-3D732DEA5EB7}" dt="2021-10-12T06:04:06.835" v="4133" actId="1076"/>
          <ac:picMkLst>
            <pc:docMk/>
            <pc:sldMk cId="36730709" sldId="343"/>
            <ac:picMk id="3" creationId="{00000000-0000-0000-0000-000000000000}"/>
          </ac:picMkLst>
        </pc:picChg>
      </pc:sldChg>
      <pc:sldChg chg="modSp del mod">
        <pc:chgData name="QU Guannan" userId="459ef0fc5a933e81" providerId="LiveId" clId="{68E4D95A-0511-49D9-8DE9-3D732DEA5EB7}" dt="2021-10-25T02:17:14.327" v="6682" actId="47"/>
        <pc:sldMkLst>
          <pc:docMk/>
          <pc:sldMk cId="1917979345" sldId="344"/>
        </pc:sldMkLst>
        <pc:picChg chg="mod">
          <ac:chgData name="QU Guannan" userId="459ef0fc5a933e81" providerId="LiveId" clId="{68E4D95A-0511-49D9-8DE9-3D732DEA5EB7}" dt="2021-10-12T06:04:10.882" v="4135" actId="1076"/>
          <ac:picMkLst>
            <pc:docMk/>
            <pc:sldMk cId="1917979345" sldId="344"/>
            <ac:picMk id="3" creationId="{00000000-0000-0000-0000-000000000000}"/>
          </ac:picMkLst>
        </pc:picChg>
      </pc:sldChg>
      <pc:sldChg chg="delSp modSp new mod">
        <pc:chgData name="QU Guannan" userId="459ef0fc5a933e81" providerId="LiveId" clId="{68E4D95A-0511-49D9-8DE9-3D732DEA5EB7}" dt="2021-10-24T23:56:08.702" v="4549" actId="1076"/>
        <pc:sldMkLst>
          <pc:docMk/>
          <pc:sldMk cId="1983031623" sldId="345"/>
        </pc:sldMkLst>
        <pc:spChg chg="del">
          <ac:chgData name="QU Guannan" userId="459ef0fc5a933e81" providerId="LiveId" clId="{68E4D95A-0511-49D9-8DE9-3D732DEA5EB7}" dt="2021-10-24T23:55:34.979" v="4487" actId="478"/>
          <ac:spMkLst>
            <pc:docMk/>
            <pc:sldMk cId="1983031623" sldId="345"/>
            <ac:spMk id="2" creationId="{B56448BE-8EB7-44A8-8964-7A76AA71C52F}"/>
          </ac:spMkLst>
        </pc:spChg>
        <pc:spChg chg="mod">
          <ac:chgData name="QU Guannan" userId="459ef0fc5a933e81" providerId="LiveId" clId="{68E4D95A-0511-49D9-8DE9-3D732DEA5EB7}" dt="2021-10-24T23:56:08.702" v="4549" actId="1076"/>
          <ac:spMkLst>
            <pc:docMk/>
            <pc:sldMk cId="1983031623" sldId="345"/>
            <ac:spMk id="3" creationId="{BC1AD096-7B95-4617-AE27-DB358E350075}"/>
          </ac:spMkLst>
        </pc:spChg>
      </pc:sldChg>
      <pc:sldChg chg="modSp add mod">
        <pc:chgData name="QU Guannan" userId="459ef0fc5a933e81" providerId="LiveId" clId="{68E4D95A-0511-49D9-8DE9-3D732DEA5EB7}" dt="2021-10-24T23:57:25.571" v="4589" actId="20577"/>
        <pc:sldMkLst>
          <pc:docMk/>
          <pc:sldMk cId="2460743058" sldId="346"/>
        </pc:sldMkLst>
        <pc:spChg chg="mod">
          <ac:chgData name="QU Guannan" userId="459ef0fc5a933e81" providerId="LiveId" clId="{68E4D95A-0511-49D9-8DE9-3D732DEA5EB7}" dt="2021-10-24T23:57:25.571" v="4589" actId="20577"/>
          <ac:spMkLst>
            <pc:docMk/>
            <pc:sldMk cId="2460743058" sldId="346"/>
            <ac:spMk id="3" creationId="{BC1AD096-7B95-4617-AE27-DB358E350075}"/>
          </ac:spMkLst>
        </pc:spChg>
      </pc:sldChg>
      <pc:sldChg chg="delSp modSp add mod">
        <pc:chgData name="QU Guannan" userId="459ef0fc5a933e81" providerId="LiveId" clId="{68E4D95A-0511-49D9-8DE9-3D732DEA5EB7}" dt="2021-10-25T01:39:02.197" v="6160" actId="1076"/>
        <pc:sldMkLst>
          <pc:docMk/>
          <pc:sldMk cId="4017570792" sldId="347"/>
        </pc:sldMkLst>
        <pc:spChg chg="del">
          <ac:chgData name="QU Guannan" userId="459ef0fc5a933e81" providerId="LiveId" clId="{68E4D95A-0511-49D9-8DE9-3D732DEA5EB7}" dt="2021-10-25T01:38:58.279" v="6158" actId="478"/>
          <ac:spMkLst>
            <pc:docMk/>
            <pc:sldMk cId="4017570792" sldId="347"/>
            <ac:spMk id="4" creationId="{42BCB885-F444-437D-8AA8-5F1668202468}"/>
          </ac:spMkLst>
        </pc:spChg>
        <pc:picChg chg="mod">
          <ac:chgData name="QU Guannan" userId="459ef0fc5a933e81" providerId="LiveId" clId="{68E4D95A-0511-49D9-8DE9-3D732DEA5EB7}" dt="2021-10-25T01:39:02.197" v="6160" actId="1076"/>
          <ac:picMkLst>
            <pc:docMk/>
            <pc:sldMk cId="4017570792" sldId="347"/>
            <ac:picMk id="3" creationId="{00000000-0000-0000-0000-000000000000}"/>
          </ac:picMkLst>
        </pc:picChg>
        <pc:picChg chg="del">
          <ac:chgData name="QU Guannan" userId="459ef0fc5a933e81" providerId="LiveId" clId="{68E4D95A-0511-49D9-8DE9-3D732DEA5EB7}" dt="2021-10-25T01:38:56.826" v="6157" actId="478"/>
          <ac:picMkLst>
            <pc:docMk/>
            <pc:sldMk cId="4017570792" sldId="347"/>
            <ac:picMk id="6" creationId="{BBD9B13F-74F1-4D36-825F-2E8ED90B5AF6}"/>
          </ac:picMkLst>
        </pc:picChg>
        <pc:picChg chg="del">
          <ac:chgData name="QU Guannan" userId="459ef0fc5a933e81" providerId="LiveId" clId="{68E4D95A-0511-49D9-8DE9-3D732DEA5EB7}" dt="2021-10-25T01:38:56.078" v="6156" actId="478"/>
          <ac:picMkLst>
            <pc:docMk/>
            <pc:sldMk cId="4017570792" sldId="347"/>
            <ac:picMk id="8" creationId="{0849B8EE-B37A-488A-8C3C-5DD943C89924}"/>
          </ac:picMkLst>
        </pc:picChg>
      </pc:sldChg>
      <pc:sldChg chg="modSp add mod">
        <pc:chgData name="QU Guannan" userId="459ef0fc5a933e81" providerId="LiveId" clId="{68E4D95A-0511-49D9-8DE9-3D732DEA5EB7}" dt="2021-10-25T02:26:33.116" v="6719" actId="1076"/>
        <pc:sldMkLst>
          <pc:docMk/>
          <pc:sldMk cId="3620086014" sldId="348"/>
        </pc:sldMkLst>
        <pc:spChg chg="mod">
          <ac:chgData name="QU Guannan" userId="459ef0fc5a933e81" providerId="LiveId" clId="{68E4D95A-0511-49D9-8DE9-3D732DEA5EB7}" dt="2021-10-25T02:26:33.116" v="6719" actId="1076"/>
          <ac:spMkLst>
            <pc:docMk/>
            <pc:sldMk cId="3620086014" sldId="348"/>
            <ac:spMk id="2" creationId="{00000000-0000-0000-0000-000000000000}"/>
          </ac:spMkLst>
        </pc:spChg>
      </pc:sldChg>
      <pc:sldChg chg="addSp delSp modSp add mod">
        <pc:chgData name="QU Guannan" userId="459ef0fc5a933e81" providerId="LiveId" clId="{68E4D95A-0511-49D9-8DE9-3D732DEA5EB7}" dt="2021-10-25T02:27:03.201" v="6725"/>
        <pc:sldMkLst>
          <pc:docMk/>
          <pc:sldMk cId="1925234411" sldId="349"/>
        </pc:sldMkLst>
        <pc:spChg chg="del">
          <ac:chgData name="QU Guannan" userId="459ef0fc5a933e81" providerId="LiveId" clId="{68E4D95A-0511-49D9-8DE9-3D732DEA5EB7}" dt="2021-10-25T02:26:40.272" v="6720" actId="478"/>
          <ac:spMkLst>
            <pc:docMk/>
            <pc:sldMk cId="1925234411" sldId="349"/>
            <ac:spMk id="2" creationId="{00000000-0000-0000-0000-000000000000}"/>
          </ac:spMkLst>
        </pc:spChg>
        <pc:spChg chg="add del mod">
          <ac:chgData name="QU Guannan" userId="459ef0fc5a933e81" providerId="LiveId" clId="{68E4D95A-0511-49D9-8DE9-3D732DEA5EB7}" dt="2021-10-25T02:26:43.349" v="6721" actId="478"/>
          <ac:spMkLst>
            <pc:docMk/>
            <pc:sldMk cId="1925234411" sldId="349"/>
            <ac:spMk id="4" creationId="{A0F7CF05-F797-4FBB-BD7C-886BFF74B0F8}"/>
          </ac:spMkLst>
        </pc:spChg>
        <pc:spChg chg="add mod">
          <ac:chgData name="QU Guannan" userId="459ef0fc5a933e81" providerId="LiveId" clId="{68E4D95A-0511-49D9-8DE9-3D732DEA5EB7}" dt="2021-10-25T02:27:03.201" v="6725"/>
          <ac:spMkLst>
            <pc:docMk/>
            <pc:sldMk cId="1925234411" sldId="349"/>
            <ac:spMk id="5" creationId="{A857D3FE-63DF-4C0F-90F7-EE752EAEBCB5}"/>
          </ac:spMkLst>
        </pc:spChg>
      </pc:sldChg>
      <pc:sldChg chg="addSp delSp modSp add mod">
        <pc:chgData name="QU Guannan" userId="459ef0fc5a933e81" providerId="LiveId" clId="{68E4D95A-0511-49D9-8DE9-3D732DEA5EB7}" dt="2021-10-25T02:28:07.857" v="6733"/>
        <pc:sldMkLst>
          <pc:docMk/>
          <pc:sldMk cId="1812543791" sldId="350"/>
        </pc:sldMkLst>
        <pc:spChg chg="del mod">
          <ac:chgData name="QU Guannan" userId="459ef0fc5a933e81" providerId="LiveId" clId="{68E4D95A-0511-49D9-8DE9-3D732DEA5EB7}" dt="2021-10-25T02:27:15.619" v="6727" actId="478"/>
          <ac:spMkLst>
            <pc:docMk/>
            <pc:sldMk cId="1812543791" sldId="350"/>
            <ac:spMk id="2" creationId="{00000000-0000-0000-0000-000000000000}"/>
          </ac:spMkLst>
        </pc:spChg>
        <pc:spChg chg="add del mod">
          <ac:chgData name="QU Guannan" userId="459ef0fc5a933e81" providerId="LiveId" clId="{68E4D95A-0511-49D9-8DE9-3D732DEA5EB7}" dt="2021-10-25T02:27:20.410" v="6729" actId="478"/>
          <ac:spMkLst>
            <pc:docMk/>
            <pc:sldMk cId="1812543791" sldId="350"/>
            <ac:spMk id="4" creationId="{49FAEF6C-2C95-4BDC-82DB-23CF68A52210}"/>
          </ac:spMkLst>
        </pc:spChg>
        <pc:spChg chg="add mod">
          <ac:chgData name="QU Guannan" userId="459ef0fc5a933e81" providerId="LiveId" clId="{68E4D95A-0511-49D9-8DE9-3D732DEA5EB7}" dt="2021-10-25T02:28:07.857" v="6733"/>
          <ac:spMkLst>
            <pc:docMk/>
            <pc:sldMk cId="1812543791" sldId="350"/>
            <ac:spMk id="5" creationId="{2093C625-C84F-497D-B411-5C2354E228EF}"/>
          </ac:spMkLst>
        </pc:spChg>
      </pc:sldChg>
      <pc:sldChg chg="addSp delSp modSp add mod">
        <pc:chgData name="QU Guannan" userId="459ef0fc5a933e81" providerId="LiveId" clId="{68E4D95A-0511-49D9-8DE9-3D732DEA5EB7}" dt="2021-10-25T02:29:15.591" v="6741"/>
        <pc:sldMkLst>
          <pc:docMk/>
          <pc:sldMk cId="961106097" sldId="351"/>
        </pc:sldMkLst>
        <pc:spChg chg="del">
          <ac:chgData name="QU Guannan" userId="459ef0fc5a933e81" providerId="LiveId" clId="{68E4D95A-0511-49D9-8DE9-3D732DEA5EB7}" dt="2021-10-25T02:28:44.942" v="6734" actId="478"/>
          <ac:spMkLst>
            <pc:docMk/>
            <pc:sldMk cId="961106097" sldId="351"/>
            <ac:spMk id="2" creationId="{00000000-0000-0000-0000-000000000000}"/>
          </ac:spMkLst>
        </pc:spChg>
        <pc:spChg chg="add del mod">
          <ac:chgData name="QU Guannan" userId="459ef0fc5a933e81" providerId="LiveId" clId="{68E4D95A-0511-49D9-8DE9-3D732DEA5EB7}" dt="2021-10-25T02:28:47.226" v="6735" actId="478"/>
          <ac:spMkLst>
            <pc:docMk/>
            <pc:sldMk cId="961106097" sldId="351"/>
            <ac:spMk id="4" creationId="{5771BFD0-6D11-4118-AD24-92797AEABEB9}"/>
          </ac:spMkLst>
        </pc:spChg>
        <pc:spChg chg="add del">
          <ac:chgData name="QU Guannan" userId="459ef0fc5a933e81" providerId="LiveId" clId="{68E4D95A-0511-49D9-8DE9-3D732DEA5EB7}" dt="2021-10-25T02:28:50.863" v="6737" actId="22"/>
          <ac:spMkLst>
            <pc:docMk/>
            <pc:sldMk cId="961106097" sldId="351"/>
            <ac:spMk id="6" creationId="{1445E1B8-9DB7-43F3-A089-3DDC3E76DA6C}"/>
          </ac:spMkLst>
        </pc:spChg>
        <pc:spChg chg="add mod">
          <ac:chgData name="QU Guannan" userId="459ef0fc5a933e81" providerId="LiveId" clId="{68E4D95A-0511-49D9-8DE9-3D732DEA5EB7}" dt="2021-10-25T02:29:15.591" v="6741"/>
          <ac:spMkLst>
            <pc:docMk/>
            <pc:sldMk cId="961106097" sldId="351"/>
            <ac:spMk id="7" creationId="{7E0359C1-0270-44A3-8F10-3B7CE1ECB662}"/>
          </ac:spMkLst>
        </pc:spChg>
      </pc:sldChg>
      <pc:sldChg chg="addSp modSp new mod">
        <pc:chgData name="QU Guannan" userId="459ef0fc5a933e81" providerId="LiveId" clId="{68E4D95A-0511-49D9-8DE9-3D732DEA5EB7}" dt="2021-10-25T02:35:32.046" v="6750" actId="1076"/>
        <pc:sldMkLst>
          <pc:docMk/>
          <pc:sldMk cId="3130387007" sldId="352"/>
        </pc:sldMkLst>
        <pc:picChg chg="add mod modCrop">
          <ac:chgData name="QU Guannan" userId="459ef0fc5a933e81" providerId="LiveId" clId="{68E4D95A-0511-49D9-8DE9-3D732DEA5EB7}" dt="2021-10-25T02:35:32.046" v="6750" actId="1076"/>
          <ac:picMkLst>
            <pc:docMk/>
            <pc:sldMk cId="3130387007" sldId="352"/>
            <ac:picMk id="3" creationId="{9A64102A-FBE1-49E3-A9FF-135FCFD10465}"/>
          </ac:picMkLst>
        </pc:picChg>
      </pc:sldChg>
      <pc:sldChg chg="addSp modSp new mod">
        <pc:chgData name="QU Guannan" userId="459ef0fc5a933e81" providerId="LiveId" clId="{68E4D95A-0511-49D9-8DE9-3D732DEA5EB7}" dt="2021-10-25T02:40:52.559" v="6766" actId="1076"/>
        <pc:sldMkLst>
          <pc:docMk/>
          <pc:sldMk cId="1676434743" sldId="353"/>
        </pc:sldMkLst>
        <pc:picChg chg="add mod modCrop">
          <ac:chgData name="QU Guannan" userId="459ef0fc5a933e81" providerId="LiveId" clId="{68E4D95A-0511-49D9-8DE9-3D732DEA5EB7}" dt="2021-10-25T02:40:02.048" v="6758" actId="1076"/>
          <ac:picMkLst>
            <pc:docMk/>
            <pc:sldMk cId="1676434743" sldId="353"/>
            <ac:picMk id="3" creationId="{E7A6A949-2F3C-49D6-B9C1-C4D5EBEEE68B}"/>
          </ac:picMkLst>
        </pc:picChg>
        <pc:picChg chg="add mod modCrop">
          <ac:chgData name="QU Guannan" userId="459ef0fc5a933e81" providerId="LiveId" clId="{68E4D95A-0511-49D9-8DE9-3D732DEA5EB7}" dt="2021-10-25T02:40:52.559" v="6766" actId="1076"/>
          <ac:picMkLst>
            <pc:docMk/>
            <pc:sldMk cId="1676434743" sldId="353"/>
            <ac:picMk id="5" creationId="{6F47B846-079D-436C-9BBF-7A78478367EC}"/>
          </ac:picMkLst>
        </pc:picChg>
      </pc:sldChg>
      <pc:sldChg chg="addSp modSp new mod">
        <pc:chgData name="QU Guannan" userId="459ef0fc5a933e81" providerId="LiveId" clId="{68E4D95A-0511-49D9-8DE9-3D732DEA5EB7}" dt="2021-10-25T02:42:17.590" v="6776" actId="1076"/>
        <pc:sldMkLst>
          <pc:docMk/>
          <pc:sldMk cId="1699230583" sldId="354"/>
        </pc:sldMkLst>
        <pc:picChg chg="add mod modCrop">
          <ac:chgData name="QU Guannan" userId="459ef0fc5a933e81" providerId="LiveId" clId="{68E4D95A-0511-49D9-8DE9-3D732DEA5EB7}" dt="2021-10-25T02:42:17.590" v="6776" actId="1076"/>
          <ac:picMkLst>
            <pc:docMk/>
            <pc:sldMk cId="1699230583" sldId="354"/>
            <ac:picMk id="3" creationId="{0250DF0F-1492-47C1-81E5-4F99C1150ADB}"/>
          </ac:picMkLst>
        </pc:picChg>
      </pc:sldChg>
      <pc:sldChg chg="addSp delSp modSp new mod">
        <pc:chgData name="QU Guannan" userId="459ef0fc5a933e81" providerId="LiveId" clId="{68E4D95A-0511-49D9-8DE9-3D732DEA5EB7}" dt="2021-10-26T01:48:21.753" v="8466" actId="20577"/>
        <pc:sldMkLst>
          <pc:docMk/>
          <pc:sldMk cId="172987212" sldId="355"/>
        </pc:sldMkLst>
        <pc:spChg chg="add mod">
          <ac:chgData name="QU Guannan" userId="459ef0fc5a933e81" providerId="LiveId" clId="{68E4D95A-0511-49D9-8DE9-3D732DEA5EB7}" dt="2021-10-25T05:33:37.015" v="6802" actId="1076"/>
          <ac:spMkLst>
            <pc:docMk/>
            <pc:sldMk cId="172987212" sldId="355"/>
            <ac:spMk id="3" creationId="{DA8882BA-57E9-46C2-85A1-12E4BD05DE7F}"/>
          </ac:spMkLst>
        </pc:spChg>
        <pc:spChg chg="add del mod">
          <ac:chgData name="QU Guannan" userId="459ef0fc5a933e81" providerId="LiveId" clId="{68E4D95A-0511-49D9-8DE9-3D732DEA5EB7}" dt="2021-10-25T05:28:07.681" v="6799" actId="478"/>
          <ac:spMkLst>
            <pc:docMk/>
            <pc:sldMk cId="172987212" sldId="355"/>
            <ac:spMk id="4" creationId="{7733C0BE-5FB5-4359-8276-36B6622DDEAD}"/>
          </ac:spMkLst>
        </pc:spChg>
        <pc:spChg chg="add mod">
          <ac:chgData name="QU Guannan" userId="459ef0fc5a933e81" providerId="LiveId" clId="{68E4D95A-0511-49D9-8DE9-3D732DEA5EB7}" dt="2021-10-26T01:47:03.861" v="8420" actId="20577"/>
          <ac:spMkLst>
            <pc:docMk/>
            <pc:sldMk cId="172987212" sldId="355"/>
            <ac:spMk id="6" creationId="{D716652A-BFD7-4A2E-8B99-4F06EA3EBBE6}"/>
          </ac:spMkLst>
        </pc:spChg>
        <pc:spChg chg="add mod">
          <ac:chgData name="QU Guannan" userId="459ef0fc5a933e81" providerId="LiveId" clId="{68E4D95A-0511-49D9-8DE9-3D732DEA5EB7}" dt="2021-10-26T01:48:21.753" v="8466" actId="20577"/>
          <ac:spMkLst>
            <pc:docMk/>
            <pc:sldMk cId="172987212" sldId="355"/>
            <ac:spMk id="9" creationId="{24EE903F-5A2E-404E-9168-CC0219DE237C}"/>
          </ac:spMkLst>
        </pc:spChg>
        <pc:picChg chg="add mod modCrop">
          <ac:chgData name="QU Guannan" userId="459ef0fc5a933e81" providerId="LiveId" clId="{68E4D95A-0511-49D9-8DE9-3D732DEA5EB7}" dt="2021-10-25T05:36:22.560" v="6808" actId="1076"/>
          <ac:picMkLst>
            <pc:docMk/>
            <pc:sldMk cId="172987212" sldId="355"/>
            <ac:picMk id="8" creationId="{B94F7E7C-7A66-4CB8-B297-FE72AD0E1DA2}"/>
          </ac:picMkLst>
        </pc:picChg>
      </pc:sldChg>
      <pc:sldChg chg="new del">
        <pc:chgData name="QU Guannan" userId="459ef0fc5a933e81" providerId="LiveId" clId="{68E4D95A-0511-49D9-8DE9-3D732DEA5EB7}" dt="2021-10-25T05:23:11.625" v="6778" actId="680"/>
        <pc:sldMkLst>
          <pc:docMk/>
          <pc:sldMk cId="3865949166" sldId="355"/>
        </pc:sldMkLst>
      </pc:sldChg>
      <pc:sldChg chg="addSp modSp new mod">
        <pc:chgData name="QU Guannan" userId="459ef0fc5a933e81" providerId="LiveId" clId="{68E4D95A-0511-49D9-8DE9-3D732DEA5EB7}" dt="2021-10-26T02:09:29.939" v="8799" actId="14100"/>
        <pc:sldMkLst>
          <pc:docMk/>
          <pc:sldMk cId="2459303857" sldId="356"/>
        </pc:sldMkLst>
        <pc:spChg chg="add mod">
          <ac:chgData name="QU Guannan" userId="459ef0fc5a933e81" providerId="LiveId" clId="{68E4D95A-0511-49D9-8DE9-3D732DEA5EB7}" dt="2021-10-26T02:06:51.741" v="8569" actId="1076"/>
          <ac:spMkLst>
            <pc:docMk/>
            <pc:sldMk cId="2459303857" sldId="356"/>
            <ac:spMk id="4" creationId="{9F270CFA-C978-4BAF-BC28-AFC165D032B6}"/>
          </ac:spMkLst>
        </pc:spChg>
        <pc:spChg chg="add mod">
          <ac:chgData name="QU Guannan" userId="459ef0fc5a933e81" providerId="LiveId" clId="{68E4D95A-0511-49D9-8DE9-3D732DEA5EB7}" dt="2021-10-26T02:09:29.939" v="8799" actId="14100"/>
          <ac:spMkLst>
            <pc:docMk/>
            <pc:sldMk cId="2459303857" sldId="356"/>
            <ac:spMk id="6" creationId="{A11060F6-79C9-42D2-8DEE-86BAA153C0F1}"/>
          </ac:spMkLst>
        </pc:spChg>
        <pc:picChg chg="add mod modCrop">
          <ac:chgData name="QU Guannan" userId="459ef0fc5a933e81" providerId="LiveId" clId="{68E4D95A-0511-49D9-8DE9-3D732DEA5EB7}" dt="2021-10-26T02:06:49.109" v="8568" actId="1076"/>
          <ac:picMkLst>
            <pc:docMk/>
            <pc:sldMk cId="2459303857" sldId="356"/>
            <ac:picMk id="3" creationId="{26343BBC-B3C7-4596-8714-5CE6B21D1D4E}"/>
          </ac:picMkLst>
        </pc:picChg>
        <pc:picChg chg="add mod modCrop">
          <ac:chgData name="QU Guannan" userId="459ef0fc5a933e81" providerId="LiveId" clId="{68E4D95A-0511-49D9-8DE9-3D732DEA5EB7}" dt="2021-10-26T02:06:54.661" v="8570" actId="1076"/>
          <ac:picMkLst>
            <pc:docMk/>
            <pc:sldMk cId="2459303857" sldId="356"/>
            <ac:picMk id="5" creationId="{60BCF71A-54EE-4674-B414-195DAAE4A7CB}"/>
          </ac:picMkLst>
        </pc:picChg>
      </pc:sldChg>
      <pc:sldChg chg="addSp delSp modSp new mod">
        <pc:chgData name="QU Guannan" userId="459ef0fc5a933e81" providerId="LiveId" clId="{68E4D95A-0511-49D9-8DE9-3D732DEA5EB7}" dt="2021-10-26T02:35:52.247" v="9349" actId="1076"/>
        <pc:sldMkLst>
          <pc:docMk/>
          <pc:sldMk cId="3119209297" sldId="357"/>
        </pc:sldMkLst>
        <pc:spChg chg="add del mod">
          <ac:chgData name="QU Guannan" userId="459ef0fc5a933e81" providerId="LiveId" clId="{68E4D95A-0511-49D9-8DE9-3D732DEA5EB7}" dt="2021-10-26T02:35:38.903" v="9344" actId="478"/>
          <ac:spMkLst>
            <pc:docMk/>
            <pc:sldMk cId="3119209297" sldId="357"/>
            <ac:spMk id="4" creationId="{854653ED-17E7-4A98-9467-FD5A0D187A42}"/>
          </ac:spMkLst>
        </pc:spChg>
        <pc:spChg chg="add mod">
          <ac:chgData name="QU Guannan" userId="459ef0fc5a933e81" providerId="LiveId" clId="{68E4D95A-0511-49D9-8DE9-3D732DEA5EB7}" dt="2021-10-26T02:35:33.008" v="9342" actId="1076"/>
          <ac:spMkLst>
            <pc:docMk/>
            <pc:sldMk cId="3119209297" sldId="357"/>
            <ac:spMk id="5" creationId="{2D290419-9E70-4940-B03A-41C96D9E1F4B}"/>
          </ac:spMkLst>
        </pc:spChg>
        <pc:picChg chg="add mod modCrop">
          <ac:chgData name="QU Guannan" userId="459ef0fc5a933e81" providerId="LiveId" clId="{68E4D95A-0511-49D9-8DE9-3D732DEA5EB7}" dt="2021-10-26T02:35:34.543" v="9343" actId="1076"/>
          <ac:picMkLst>
            <pc:docMk/>
            <pc:sldMk cId="3119209297" sldId="357"/>
            <ac:picMk id="3" creationId="{B6574FA3-B5AA-4EA2-819D-98FA9BFF31AC}"/>
          </ac:picMkLst>
        </pc:picChg>
        <pc:picChg chg="add mod modCrop">
          <ac:chgData name="QU Guannan" userId="459ef0fc5a933e81" providerId="LiveId" clId="{68E4D95A-0511-49D9-8DE9-3D732DEA5EB7}" dt="2021-10-26T02:35:52.247" v="9349" actId="1076"/>
          <ac:picMkLst>
            <pc:docMk/>
            <pc:sldMk cId="3119209297" sldId="357"/>
            <ac:picMk id="6" creationId="{2C8807FB-D3AA-4390-A7AC-9E555394CB46}"/>
          </ac:picMkLst>
        </pc:picChg>
      </pc:sldChg>
      <pc:sldChg chg="addSp delSp modSp new mod">
        <pc:chgData name="QU Guannan" userId="459ef0fc5a933e81" providerId="LiveId" clId="{68E4D95A-0511-49D9-8DE9-3D732DEA5EB7}" dt="2021-10-26T02:40:05.944" v="9607" actId="20577"/>
        <pc:sldMkLst>
          <pc:docMk/>
          <pc:sldMk cId="1076136980" sldId="358"/>
        </pc:sldMkLst>
        <pc:spChg chg="add del mod">
          <ac:chgData name="QU Guannan" userId="459ef0fc5a933e81" providerId="LiveId" clId="{68E4D95A-0511-49D9-8DE9-3D732DEA5EB7}" dt="2021-10-26T02:38:44.757" v="9388" actId="14100"/>
          <ac:spMkLst>
            <pc:docMk/>
            <pc:sldMk cId="1076136980" sldId="358"/>
            <ac:spMk id="4" creationId="{12183383-368C-4034-9306-974140166E41}"/>
          </ac:spMkLst>
        </pc:spChg>
        <pc:spChg chg="add mod">
          <ac:chgData name="QU Guannan" userId="459ef0fc5a933e81" providerId="LiveId" clId="{68E4D95A-0511-49D9-8DE9-3D732DEA5EB7}" dt="2021-10-26T02:40:05.944" v="9607" actId="20577"/>
          <ac:spMkLst>
            <pc:docMk/>
            <pc:sldMk cId="1076136980" sldId="358"/>
            <ac:spMk id="5" creationId="{1F1910D6-A677-443F-9C46-73E4FB00CADD}"/>
          </ac:spMkLst>
        </pc:spChg>
        <pc:picChg chg="add mod modCrop">
          <ac:chgData name="QU Guannan" userId="459ef0fc5a933e81" providerId="LiveId" clId="{68E4D95A-0511-49D9-8DE9-3D732DEA5EB7}" dt="2021-10-26T02:38:25.069" v="9354" actId="1076"/>
          <ac:picMkLst>
            <pc:docMk/>
            <pc:sldMk cId="1076136980" sldId="358"/>
            <ac:picMk id="3" creationId="{357BE907-B1F4-4025-81D7-8EB67CA28EB8}"/>
          </ac:picMkLst>
        </pc:picChg>
      </pc:sldChg>
      <pc:sldChg chg="addSp modSp new mod">
        <pc:chgData name="QU Guannan" userId="459ef0fc5a933e81" providerId="LiveId" clId="{68E4D95A-0511-49D9-8DE9-3D732DEA5EB7}" dt="2021-10-25T06:29:35.230" v="7827" actId="14100"/>
        <pc:sldMkLst>
          <pc:docMk/>
          <pc:sldMk cId="2609965050" sldId="359"/>
        </pc:sldMkLst>
        <pc:spChg chg="add mod">
          <ac:chgData name="QU Guannan" userId="459ef0fc5a933e81" providerId="LiveId" clId="{68E4D95A-0511-49D9-8DE9-3D732DEA5EB7}" dt="2021-10-25T06:15:09.980" v="7520" actId="14100"/>
          <ac:spMkLst>
            <pc:docMk/>
            <pc:sldMk cId="2609965050" sldId="359"/>
            <ac:spMk id="4" creationId="{3461E907-CC9F-4F27-BD11-6ED9A12875A2}"/>
          </ac:spMkLst>
        </pc:spChg>
        <pc:spChg chg="add mod">
          <ac:chgData name="QU Guannan" userId="459ef0fc5a933e81" providerId="LiveId" clId="{68E4D95A-0511-49D9-8DE9-3D732DEA5EB7}" dt="2021-10-25T06:14:41.693" v="7408"/>
          <ac:spMkLst>
            <pc:docMk/>
            <pc:sldMk cId="2609965050" sldId="359"/>
            <ac:spMk id="7" creationId="{5C140376-C241-4A4A-89F1-F91F3CEBEF7E}"/>
          </ac:spMkLst>
        </pc:spChg>
        <pc:spChg chg="add mod">
          <ac:chgData name="QU Guannan" userId="459ef0fc5a933e81" providerId="LiveId" clId="{68E4D95A-0511-49D9-8DE9-3D732DEA5EB7}" dt="2021-10-25T06:29:35.230" v="7827" actId="14100"/>
          <ac:spMkLst>
            <pc:docMk/>
            <pc:sldMk cId="2609965050" sldId="359"/>
            <ac:spMk id="10" creationId="{EF3E5C2E-2884-4A9B-A1D0-1EA2AF45F851}"/>
          </ac:spMkLst>
        </pc:spChg>
        <pc:picChg chg="add mod modCrop">
          <ac:chgData name="QU Guannan" userId="459ef0fc5a933e81" providerId="LiveId" clId="{68E4D95A-0511-49D9-8DE9-3D732DEA5EB7}" dt="2021-10-25T06:07:19.155" v="7277" actId="14100"/>
          <ac:picMkLst>
            <pc:docMk/>
            <pc:sldMk cId="2609965050" sldId="359"/>
            <ac:picMk id="3" creationId="{B8EA2F01-9C79-4C69-94B7-D117A152940E}"/>
          </ac:picMkLst>
        </pc:picChg>
        <pc:picChg chg="add mod modCrop">
          <ac:chgData name="QU Guannan" userId="459ef0fc5a933e81" providerId="LiveId" clId="{68E4D95A-0511-49D9-8DE9-3D732DEA5EB7}" dt="2021-10-25T06:12:58.620" v="7358" actId="1076"/>
          <ac:picMkLst>
            <pc:docMk/>
            <pc:sldMk cId="2609965050" sldId="359"/>
            <ac:picMk id="6" creationId="{06F6F23A-7AEA-4988-A160-FA5DE90CBE1C}"/>
          </ac:picMkLst>
        </pc:picChg>
        <pc:picChg chg="add mod modCrop">
          <ac:chgData name="QU Guannan" userId="459ef0fc5a933e81" providerId="LiveId" clId="{68E4D95A-0511-49D9-8DE9-3D732DEA5EB7}" dt="2021-10-25T06:26:12.864" v="7522" actId="732"/>
          <ac:picMkLst>
            <pc:docMk/>
            <pc:sldMk cId="2609965050" sldId="359"/>
            <ac:picMk id="9" creationId="{BFCAEBBE-E3ED-4AA1-9A4D-A0A530EB7E8F}"/>
          </ac:picMkLst>
        </pc:picChg>
      </pc:sldChg>
      <pc:sldChg chg="addSp delSp modSp new mod">
        <pc:chgData name="QU Guannan" userId="459ef0fc5a933e81" providerId="LiveId" clId="{68E4D95A-0511-49D9-8DE9-3D732DEA5EB7}" dt="2021-10-26T04:01:24.293" v="9919" actId="1076"/>
        <pc:sldMkLst>
          <pc:docMk/>
          <pc:sldMk cId="2260184421" sldId="360"/>
        </pc:sldMkLst>
        <pc:spChg chg="add mod">
          <ac:chgData name="QU Guannan" userId="459ef0fc5a933e81" providerId="LiveId" clId="{68E4D95A-0511-49D9-8DE9-3D732DEA5EB7}" dt="2021-10-25T06:32:37.758" v="7836" actId="1076"/>
          <ac:spMkLst>
            <pc:docMk/>
            <pc:sldMk cId="2260184421" sldId="360"/>
            <ac:spMk id="3" creationId="{7DB5F595-963D-4966-89FA-036AF237BF3A}"/>
          </ac:spMkLst>
        </pc:spChg>
        <pc:spChg chg="add mod">
          <ac:chgData name="QU Guannan" userId="459ef0fc5a933e81" providerId="LiveId" clId="{68E4D95A-0511-49D9-8DE9-3D732DEA5EB7}" dt="2021-10-26T03:57:03.389" v="9771" actId="20577"/>
          <ac:spMkLst>
            <pc:docMk/>
            <pc:sldMk cId="2260184421" sldId="360"/>
            <ac:spMk id="4" creationId="{B86441F3-BE36-4BB9-BF83-DBC548AB4E3A}"/>
          </ac:spMkLst>
        </pc:spChg>
        <pc:spChg chg="add del mod">
          <ac:chgData name="QU Guannan" userId="459ef0fc5a933e81" providerId="LiveId" clId="{68E4D95A-0511-49D9-8DE9-3D732DEA5EB7}" dt="2021-10-26T03:58:05.742" v="9773" actId="478"/>
          <ac:spMkLst>
            <pc:docMk/>
            <pc:sldMk cId="2260184421" sldId="360"/>
            <ac:spMk id="5" creationId="{11910605-3AD0-469A-893F-56B287223888}"/>
          </ac:spMkLst>
        </pc:spChg>
        <pc:spChg chg="add mod">
          <ac:chgData name="QU Guannan" userId="459ef0fc5a933e81" providerId="LiveId" clId="{68E4D95A-0511-49D9-8DE9-3D732DEA5EB7}" dt="2021-10-26T04:01:24.293" v="9919" actId="1076"/>
          <ac:spMkLst>
            <pc:docMk/>
            <pc:sldMk cId="2260184421" sldId="360"/>
            <ac:spMk id="8" creationId="{0B979291-D421-4706-A172-9C3BEA227561}"/>
          </ac:spMkLst>
        </pc:spChg>
        <pc:picChg chg="add mod modCrop">
          <ac:chgData name="QU Guannan" userId="459ef0fc5a933e81" providerId="LiveId" clId="{68E4D95A-0511-49D9-8DE9-3D732DEA5EB7}" dt="2021-10-26T03:58:26.920" v="9780" actId="1076"/>
          <ac:picMkLst>
            <pc:docMk/>
            <pc:sldMk cId="2260184421" sldId="360"/>
            <ac:picMk id="6" creationId="{6BEEBEC1-32DA-4591-90F0-AB450647B5E3}"/>
          </ac:picMkLst>
        </pc:picChg>
      </pc:sldChg>
      <pc:sldChg chg="delSp modSp add mod">
        <pc:chgData name="QU Guannan" userId="459ef0fc5a933e81" providerId="LiveId" clId="{68E4D95A-0511-49D9-8DE9-3D732DEA5EB7}" dt="2021-10-26T05:52:00.424" v="10353" actId="1076"/>
        <pc:sldMkLst>
          <pc:docMk/>
          <pc:sldMk cId="495429913" sldId="361"/>
        </pc:sldMkLst>
        <pc:spChg chg="mod">
          <ac:chgData name="QU Guannan" userId="459ef0fc5a933e81" providerId="LiveId" clId="{68E4D95A-0511-49D9-8DE9-3D732DEA5EB7}" dt="2021-10-25T06:49:39.443" v="8251" actId="20577"/>
          <ac:spMkLst>
            <pc:docMk/>
            <pc:sldMk cId="495429913" sldId="361"/>
            <ac:spMk id="3" creationId="{7DB5F595-963D-4966-89FA-036AF237BF3A}"/>
          </ac:spMkLst>
        </pc:spChg>
        <pc:spChg chg="del">
          <ac:chgData name="QU Guannan" userId="459ef0fc5a933e81" providerId="LiveId" clId="{68E4D95A-0511-49D9-8DE9-3D732DEA5EB7}" dt="2021-10-25T06:49:43.265" v="8252" actId="478"/>
          <ac:spMkLst>
            <pc:docMk/>
            <pc:sldMk cId="495429913" sldId="361"/>
            <ac:spMk id="4" creationId="{B86441F3-BE36-4BB9-BF83-DBC548AB4E3A}"/>
          </ac:spMkLst>
        </pc:spChg>
        <pc:spChg chg="mod">
          <ac:chgData name="QU Guannan" userId="459ef0fc5a933e81" providerId="LiveId" clId="{68E4D95A-0511-49D9-8DE9-3D732DEA5EB7}" dt="2021-10-26T05:52:00.424" v="10353" actId="1076"/>
          <ac:spMkLst>
            <pc:docMk/>
            <pc:sldMk cId="495429913" sldId="361"/>
            <ac:spMk id="5" creationId="{11910605-3AD0-469A-893F-56B287223888}"/>
          </ac:spMkLst>
        </pc:spChg>
      </pc:sldChg>
      <pc:sldChg chg="addSp modSp new mod">
        <pc:chgData name="QU Guannan" userId="459ef0fc5a933e81" providerId="LiveId" clId="{68E4D95A-0511-49D9-8DE9-3D732DEA5EB7}" dt="2021-10-26T02:00:57.025" v="8546" actId="1076"/>
        <pc:sldMkLst>
          <pc:docMk/>
          <pc:sldMk cId="531064931" sldId="362"/>
        </pc:sldMkLst>
        <pc:spChg chg="add mod">
          <ac:chgData name="QU Guannan" userId="459ef0fc5a933e81" providerId="LiveId" clId="{68E4D95A-0511-49D9-8DE9-3D732DEA5EB7}" dt="2021-10-26T01:58:29.443" v="8532" actId="1076"/>
          <ac:spMkLst>
            <pc:docMk/>
            <pc:sldMk cId="531064931" sldId="362"/>
            <ac:spMk id="4" creationId="{8682A4AD-488F-40D8-BF04-3428FC6A28BF}"/>
          </ac:spMkLst>
        </pc:spChg>
        <pc:spChg chg="add mod">
          <ac:chgData name="QU Guannan" userId="459ef0fc5a933e81" providerId="LiveId" clId="{68E4D95A-0511-49D9-8DE9-3D732DEA5EB7}" dt="2021-10-26T01:59:39.682" v="8539" actId="1076"/>
          <ac:spMkLst>
            <pc:docMk/>
            <pc:sldMk cId="531064931" sldId="362"/>
            <ac:spMk id="5" creationId="{D71536D0-18D8-4970-AE19-2E9F3A9A7105}"/>
          </ac:spMkLst>
        </pc:spChg>
        <pc:picChg chg="add mod">
          <ac:chgData name="QU Guannan" userId="459ef0fc5a933e81" providerId="LiveId" clId="{68E4D95A-0511-49D9-8DE9-3D732DEA5EB7}" dt="2021-10-26T01:58:26.002" v="8531" actId="1076"/>
          <ac:picMkLst>
            <pc:docMk/>
            <pc:sldMk cId="531064931" sldId="362"/>
            <ac:picMk id="3" creationId="{5EB780A0-B07C-4E9C-833B-C6BB7E437891}"/>
          </ac:picMkLst>
        </pc:picChg>
        <pc:picChg chg="add mod modCrop">
          <ac:chgData name="QU Guannan" userId="459ef0fc5a933e81" providerId="LiveId" clId="{68E4D95A-0511-49D9-8DE9-3D732DEA5EB7}" dt="2021-10-26T02:00:57.025" v="8546" actId="1076"/>
          <ac:picMkLst>
            <pc:docMk/>
            <pc:sldMk cId="531064931" sldId="362"/>
            <ac:picMk id="7" creationId="{8603F032-D1FF-4482-8634-E60B81189333}"/>
          </ac:picMkLst>
        </pc:picChg>
      </pc:sldChg>
      <pc:sldChg chg="addSp modSp new mod">
        <pc:chgData name="QU Guannan" userId="459ef0fc5a933e81" providerId="LiveId" clId="{68E4D95A-0511-49D9-8DE9-3D732DEA5EB7}" dt="2021-10-26T02:22:36.139" v="9265" actId="14100"/>
        <pc:sldMkLst>
          <pc:docMk/>
          <pc:sldMk cId="1116239953" sldId="363"/>
        </pc:sldMkLst>
        <pc:spChg chg="add mod">
          <ac:chgData name="QU Guannan" userId="459ef0fc5a933e81" providerId="LiveId" clId="{68E4D95A-0511-49D9-8DE9-3D732DEA5EB7}" dt="2021-10-26T02:19:16.981" v="9169" actId="20577"/>
          <ac:spMkLst>
            <pc:docMk/>
            <pc:sldMk cId="1116239953" sldId="363"/>
            <ac:spMk id="4" creationId="{A8894076-D903-492C-B438-E6E94DBE18A9}"/>
          </ac:spMkLst>
        </pc:spChg>
        <pc:spChg chg="add mod">
          <ac:chgData name="QU Guannan" userId="459ef0fc5a933e81" providerId="LiveId" clId="{68E4D95A-0511-49D9-8DE9-3D732DEA5EB7}" dt="2021-10-26T02:18:12.317" v="9166" actId="1076"/>
          <ac:spMkLst>
            <pc:docMk/>
            <pc:sldMk cId="1116239953" sldId="363"/>
            <ac:spMk id="5" creationId="{EF7769CF-1C88-440A-A6F5-F976DF2FA5E3}"/>
          </ac:spMkLst>
        </pc:spChg>
        <pc:spChg chg="add mod">
          <ac:chgData name="QU Guannan" userId="459ef0fc5a933e81" providerId="LiveId" clId="{68E4D95A-0511-49D9-8DE9-3D732DEA5EB7}" dt="2021-10-26T02:20:15.835" v="9222" actId="14100"/>
          <ac:spMkLst>
            <pc:docMk/>
            <pc:sldMk cId="1116239953" sldId="363"/>
            <ac:spMk id="6" creationId="{3DAA9F89-DB21-480D-99C2-F878140F98F7}"/>
          </ac:spMkLst>
        </pc:spChg>
        <pc:spChg chg="add mod">
          <ac:chgData name="QU Guannan" userId="459ef0fc5a933e81" providerId="LiveId" clId="{68E4D95A-0511-49D9-8DE9-3D732DEA5EB7}" dt="2021-10-26T02:22:36.139" v="9265" actId="14100"/>
          <ac:spMkLst>
            <pc:docMk/>
            <pc:sldMk cId="1116239953" sldId="363"/>
            <ac:spMk id="7" creationId="{E0231DB5-3218-43C2-A602-AED87585C483}"/>
          </ac:spMkLst>
        </pc:spChg>
        <pc:picChg chg="add mod modCrop">
          <ac:chgData name="QU Guannan" userId="459ef0fc5a933e81" providerId="LiveId" clId="{68E4D95A-0511-49D9-8DE9-3D732DEA5EB7}" dt="2021-10-26T02:13:46.511" v="8809" actId="1076"/>
          <ac:picMkLst>
            <pc:docMk/>
            <pc:sldMk cId="1116239953" sldId="363"/>
            <ac:picMk id="3" creationId="{3961B87F-CC93-41E8-B2CB-238FA6667994}"/>
          </ac:picMkLst>
        </pc:picChg>
      </pc:sldChg>
      <pc:sldChg chg="addSp delSp modSp new mod">
        <pc:chgData name="QU Guannan" userId="459ef0fc5a933e81" providerId="LiveId" clId="{68E4D95A-0511-49D9-8DE9-3D732DEA5EB7}" dt="2021-10-26T05:26:08.819" v="10037" actId="14100"/>
        <pc:sldMkLst>
          <pc:docMk/>
          <pc:sldMk cId="1780042735" sldId="364"/>
        </pc:sldMkLst>
        <pc:spChg chg="add mod">
          <ac:chgData name="QU Guannan" userId="459ef0fc5a933e81" providerId="LiveId" clId="{68E4D95A-0511-49D9-8DE9-3D732DEA5EB7}" dt="2021-10-26T05:26:08.819" v="10037" actId="14100"/>
          <ac:spMkLst>
            <pc:docMk/>
            <pc:sldMk cId="1780042735" sldId="364"/>
            <ac:spMk id="4" creationId="{704AA351-B56E-4292-A18D-820566739E22}"/>
          </ac:spMkLst>
        </pc:spChg>
        <pc:spChg chg="add mod">
          <ac:chgData name="QU Guannan" userId="459ef0fc5a933e81" providerId="LiveId" clId="{68E4D95A-0511-49D9-8DE9-3D732DEA5EB7}" dt="2021-10-26T05:26:02.275" v="10035" actId="14100"/>
          <ac:spMkLst>
            <pc:docMk/>
            <pc:sldMk cId="1780042735" sldId="364"/>
            <ac:spMk id="5" creationId="{0CAA85AA-D6CE-4042-BF96-8A11B981F362}"/>
          </ac:spMkLst>
        </pc:spChg>
        <pc:picChg chg="add del mod modCrop">
          <ac:chgData name="QU Guannan" userId="459ef0fc5a933e81" providerId="LiveId" clId="{68E4D95A-0511-49D9-8DE9-3D732DEA5EB7}" dt="2021-10-26T05:22:11.059" v="10027" actId="478"/>
          <ac:picMkLst>
            <pc:docMk/>
            <pc:sldMk cId="1780042735" sldId="364"/>
            <ac:picMk id="3" creationId="{472D390F-B497-4B11-B2F8-079533B53644}"/>
          </ac:picMkLst>
        </pc:picChg>
        <pc:picChg chg="add mod ord modCrop">
          <ac:chgData name="QU Guannan" userId="459ef0fc5a933e81" providerId="LiveId" clId="{68E4D95A-0511-49D9-8DE9-3D732DEA5EB7}" dt="2021-10-26T05:25:57.094" v="10033" actId="167"/>
          <ac:picMkLst>
            <pc:docMk/>
            <pc:sldMk cId="1780042735" sldId="364"/>
            <ac:picMk id="7" creationId="{1828E1F2-68DB-4627-9C6F-955344DE48C1}"/>
          </ac:picMkLst>
        </pc:picChg>
      </pc:sldChg>
      <pc:sldChg chg="addSp modSp new mod">
        <pc:chgData name="QU Guannan" userId="459ef0fc5a933e81" providerId="LiveId" clId="{68E4D95A-0511-49D9-8DE9-3D732DEA5EB7}" dt="2021-10-26T05:39:24.218" v="10169" actId="20577"/>
        <pc:sldMkLst>
          <pc:docMk/>
          <pc:sldMk cId="816742105" sldId="365"/>
        </pc:sldMkLst>
        <pc:spChg chg="add mod">
          <ac:chgData name="QU Guannan" userId="459ef0fc5a933e81" providerId="LiveId" clId="{68E4D95A-0511-49D9-8DE9-3D732DEA5EB7}" dt="2021-10-26T05:39:24.218" v="10169" actId="20577"/>
          <ac:spMkLst>
            <pc:docMk/>
            <pc:sldMk cId="816742105" sldId="365"/>
            <ac:spMk id="4" creationId="{B580F531-94AC-498F-AA5E-EE89ED3EBE74}"/>
          </ac:spMkLst>
        </pc:spChg>
        <pc:picChg chg="add mod modCrop">
          <ac:chgData name="QU Guannan" userId="459ef0fc5a933e81" providerId="LiveId" clId="{68E4D95A-0511-49D9-8DE9-3D732DEA5EB7}" dt="2021-10-26T05:27:32.058" v="10046" actId="1076"/>
          <ac:picMkLst>
            <pc:docMk/>
            <pc:sldMk cId="816742105" sldId="365"/>
            <ac:picMk id="3" creationId="{147BCABF-EEC5-4187-A350-EAE84922B937}"/>
          </ac:picMkLst>
        </pc:picChg>
      </pc:sldChg>
      <pc:sldChg chg="addSp modSp new mod">
        <pc:chgData name="QU Guannan" userId="459ef0fc5a933e81" providerId="LiveId" clId="{68E4D95A-0511-49D9-8DE9-3D732DEA5EB7}" dt="2021-10-26T05:40:41.461" v="10279" actId="20577"/>
        <pc:sldMkLst>
          <pc:docMk/>
          <pc:sldMk cId="1721575889" sldId="366"/>
        </pc:sldMkLst>
        <pc:spChg chg="add mod">
          <ac:chgData name="QU Guannan" userId="459ef0fc5a933e81" providerId="LiveId" clId="{68E4D95A-0511-49D9-8DE9-3D732DEA5EB7}" dt="2021-10-26T05:40:41.461" v="10279" actId="20577"/>
          <ac:spMkLst>
            <pc:docMk/>
            <pc:sldMk cId="1721575889" sldId="366"/>
            <ac:spMk id="8" creationId="{BF11A50B-ED97-4A90-A289-8A541EF332E3}"/>
          </ac:spMkLst>
        </pc:spChg>
        <pc:picChg chg="add mod modCrop">
          <ac:chgData name="QU Guannan" userId="459ef0fc5a933e81" providerId="LiveId" clId="{68E4D95A-0511-49D9-8DE9-3D732DEA5EB7}" dt="2021-10-26T05:30:56.104" v="10158" actId="1076"/>
          <ac:picMkLst>
            <pc:docMk/>
            <pc:sldMk cId="1721575889" sldId="366"/>
            <ac:picMk id="3" creationId="{77F0994D-33C3-4C69-B043-966CA4DF1398}"/>
          </ac:picMkLst>
        </pc:picChg>
        <pc:picChg chg="add mod modCrop">
          <ac:chgData name="QU Guannan" userId="459ef0fc5a933e81" providerId="LiveId" clId="{68E4D95A-0511-49D9-8DE9-3D732DEA5EB7}" dt="2021-10-26T05:30:58.672" v="10160" actId="1076"/>
          <ac:picMkLst>
            <pc:docMk/>
            <pc:sldMk cId="1721575889" sldId="366"/>
            <ac:picMk id="5" creationId="{61F31927-E955-40D2-A6F0-704AD7517707}"/>
          </ac:picMkLst>
        </pc:picChg>
        <pc:picChg chg="add mod modCrop">
          <ac:chgData name="QU Guannan" userId="459ef0fc5a933e81" providerId="LiveId" clId="{68E4D95A-0511-49D9-8DE9-3D732DEA5EB7}" dt="2021-10-26T05:38:55.656" v="10165" actId="1076"/>
          <ac:picMkLst>
            <pc:docMk/>
            <pc:sldMk cId="1721575889" sldId="366"/>
            <ac:picMk id="7" creationId="{B7848ACF-77C4-42D9-B5E3-DA8C9FA554D9}"/>
          </ac:picMkLst>
        </pc:picChg>
      </pc:sldChg>
    </pc:docChg>
  </pc:docChgLst>
  <pc:docChgLst>
    <pc:chgData name="QU Guannan" userId="459ef0fc5a933e81" providerId="LiveId" clId="{F21EF43C-4188-43D4-9282-37B3E682E468}"/>
    <pc:docChg chg="undo custSel addSld delSld modSld sldOrd modSection">
      <pc:chgData name="QU Guannan" userId="459ef0fc5a933e81" providerId="LiveId" clId="{F21EF43C-4188-43D4-9282-37B3E682E468}" dt="2021-09-22T01:44:46.108" v="3159" actId="113"/>
      <pc:docMkLst>
        <pc:docMk/>
      </pc:docMkLst>
      <pc:sldChg chg="addSp modSp mod ord">
        <pc:chgData name="QU Guannan" userId="459ef0fc5a933e81" providerId="LiveId" clId="{F21EF43C-4188-43D4-9282-37B3E682E468}" dt="2021-09-18T06:21:45.411" v="1911" actId="20577"/>
        <pc:sldMkLst>
          <pc:docMk/>
          <pc:sldMk cId="957072895" sldId="257"/>
        </pc:sldMkLst>
        <pc:spChg chg="mod">
          <ac:chgData name="QU Guannan" userId="459ef0fc5a933e81" providerId="LiveId" clId="{F21EF43C-4188-43D4-9282-37B3E682E468}" dt="2021-09-18T02:14:44.797" v="1350" actId="1076"/>
          <ac:spMkLst>
            <pc:docMk/>
            <pc:sldMk cId="957072895" sldId="257"/>
            <ac:spMk id="2" creationId="{2746A824-911C-4863-A9D8-86C9ECC02514}"/>
          </ac:spMkLst>
        </pc:spChg>
        <pc:spChg chg="mod">
          <ac:chgData name="QU Guannan" userId="459ef0fc5a933e81" providerId="LiveId" clId="{F21EF43C-4188-43D4-9282-37B3E682E468}" dt="2021-09-18T06:21:45.411" v="1911" actId="20577"/>
          <ac:spMkLst>
            <pc:docMk/>
            <pc:sldMk cId="957072895" sldId="257"/>
            <ac:spMk id="3" creationId="{4394F093-9DE2-4527-9E60-6E2EFD51BC36}"/>
          </ac:spMkLst>
        </pc:spChg>
        <pc:spChg chg="add mod">
          <ac:chgData name="QU Guannan" userId="459ef0fc5a933e81" providerId="LiveId" clId="{F21EF43C-4188-43D4-9282-37B3E682E468}" dt="2021-09-18T01:24:25.808" v="581" actId="21"/>
          <ac:spMkLst>
            <pc:docMk/>
            <pc:sldMk cId="957072895" sldId="257"/>
            <ac:spMk id="4" creationId="{85509907-E650-4F61-94D0-1075CEDAE57B}"/>
          </ac:spMkLst>
        </pc:spChg>
      </pc:sldChg>
      <pc:sldChg chg="del">
        <pc:chgData name="QU Guannan" userId="459ef0fc5a933e81" providerId="LiveId" clId="{F21EF43C-4188-43D4-9282-37B3E682E468}" dt="2021-09-22T00:32:34.127" v="2716" actId="47"/>
        <pc:sldMkLst>
          <pc:docMk/>
          <pc:sldMk cId="518920183" sldId="265"/>
        </pc:sldMkLst>
      </pc:sldChg>
      <pc:sldChg chg="addSp modSp mod">
        <pc:chgData name="QU Guannan" userId="459ef0fc5a933e81" providerId="LiveId" clId="{F21EF43C-4188-43D4-9282-37B3E682E468}" dt="2021-09-18T02:50:45.891" v="1515" actId="20577"/>
        <pc:sldMkLst>
          <pc:docMk/>
          <pc:sldMk cId="3847991590" sldId="266"/>
        </pc:sldMkLst>
        <pc:spChg chg="mod">
          <ac:chgData name="QU Guannan" userId="459ef0fc5a933e81" providerId="LiveId" clId="{F21EF43C-4188-43D4-9282-37B3E682E468}" dt="2021-09-18T02:50:45.891" v="1515" actId="20577"/>
          <ac:spMkLst>
            <pc:docMk/>
            <pc:sldMk cId="3847991590" sldId="266"/>
            <ac:spMk id="3" creationId="{4394F093-9DE2-4527-9E60-6E2EFD51BC36}"/>
          </ac:spMkLst>
        </pc:spChg>
        <pc:spChg chg="add mod">
          <ac:chgData name="QU Guannan" userId="459ef0fc5a933e81" providerId="LiveId" clId="{F21EF43C-4188-43D4-9282-37B3E682E468}" dt="2021-09-18T02:28:57.685" v="1474" actId="208"/>
          <ac:spMkLst>
            <pc:docMk/>
            <pc:sldMk cId="3847991590" sldId="266"/>
            <ac:spMk id="7" creationId="{E29BFF1A-B867-4631-A6DE-D3577CB228AC}"/>
          </ac:spMkLst>
        </pc:spChg>
        <pc:picChg chg="mod">
          <ac:chgData name="QU Guannan" userId="459ef0fc5a933e81" providerId="LiveId" clId="{F21EF43C-4188-43D4-9282-37B3E682E468}" dt="2021-09-18T02:28:33.278" v="1470" actId="1076"/>
          <ac:picMkLst>
            <pc:docMk/>
            <pc:sldMk cId="3847991590" sldId="266"/>
            <ac:picMk id="4" creationId="{00000000-0000-0000-0000-000000000000}"/>
          </ac:picMkLst>
        </pc:picChg>
        <pc:picChg chg="add mod">
          <ac:chgData name="QU Guannan" userId="459ef0fc5a933e81" providerId="LiveId" clId="{F21EF43C-4188-43D4-9282-37B3E682E468}" dt="2021-09-18T02:28:36.030" v="1471" actId="1076"/>
          <ac:picMkLst>
            <pc:docMk/>
            <pc:sldMk cId="3847991590" sldId="266"/>
            <ac:picMk id="6" creationId="{0A9E9D78-32AA-444D-B8B1-467E039A77EF}"/>
          </ac:picMkLst>
        </pc:picChg>
      </pc:sldChg>
      <pc:sldChg chg="addSp modSp mod">
        <pc:chgData name="QU Guannan" userId="459ef0fc5a933e81" providerId="LiveId" clId="{F21EF43C-4188-43D4-9282-37B3E682E468}" dt="2021-09-18T02:52:33.436" v="1632" actId="114"/>
        <pc:sldMkLst>
          <pc:docMk/>
          <pc:sldMk cId="706445066" sldId="270"/>
        </pc:sldMkLst>
        <pc:spChg chg="mod">
          <ac:chgData name="QU Guannan" userId="459ef0fc5a933e81" providerId="LiveId" clId="{F21EF43C-4188-43D4-9282-37B3E682E468}" dt="2021-09-18T02:51:43.882" v="1519" actId="1076"/>
          <ac:spMkLst>
            <pc:docMk/>
            <pc:sldMk cId="706445066" sldId="270"/>
            <ac:spMk id="6" creationId="{00000000-0000-0000-0000-000000000000}"/>
          </ac:spMkLst>
        </pc:spChg>
        <pc:spChg chg="mod">
          <ac:chgData name="QU Guannan" userId="459ef0fc5a933e81" providerId="LiveId" clId="{F21EF43C-4188-43D4-9282-37B3E682E468}" dt="2021-09-18T02:51:46.019" v="1520" actId="1076"/>
          <ac:spMkLst>
            <pc:docMk/>
            <pc:sldMk cId="706445066" sldId="270"/>
            <ac:spMk id="7" creationId="{00000000-0000-0000-0000-000000000000}"/>
          </ac:spMkLst>
        </pc:spChg>
        <pc:spChg chg="add mod">
          <ac:chgData name="QU Guannan" userId="459ef0fc5a933e81" providerId="LiveId" clId="{F21EF43C-4188-43D4-9282-37B3E682E468}" dt="2021-09-18T02:52:33.436" v="1632" actId="114"/>
          <ac:spMkLst>
            <pc:docMk/>
            <pc:sldMk cId="706445066" sldId="270"/>
            <ac:spMk id="8" creationId="{26ED22F1-39DC-4EDA-A904-A231C494F005}"/>
          </ac:spMkLst>
        </pc:spChg>
        <pc:picChg chg="mod">
          <ac:chgData name="QU Guannan" userId="459ef0fc5a933e81" providerId="LiveId" clId="{F21EF43C-4188-43D4-9282-37B3E682E468}" dt="2021-09-18T02:51:39.362" v="1518" actId="1076"/>
          <ac:picMkLst>
            <pc:docMk/>
            <pc:sldMk cId="706445066" sldId="270"/>
            <ac:picMk id="4" creationId="{00000000-0000-0000-0000-000000000000}"/>
          </ac:picMkLst>
        </pc:picChg>
      </pc:sldChg>
      <pc:sldChg chg="addSp modSp mod">
        <pc:chgData name="QU Guannan" userId="459ef0fc5a933e81" providerId="LiveId" clId="{F21EF43C-4188-43D4-9282-37B3E682E468}" dt="2021-09-18T06:18:03.795" v="1774" actId="20577"/>
        <pc:sldMkLst>
          <pc:docMk/>
          <pc:sldMk cId="3533583024" sldId="271"/>
        </pc:sldMkLst>
        <pc:spChg chg="add mod">
          <ac:chgData name="QU Guannan" userId="459ef0fc5a933e81" providerId="LiveId" clId="{F21EF43C-4188-43D4-9282-37B3E682E468}" dt="2021-09-18T06:18:03.795" v="1774" actId="20577"/>
          <ac:spMkLst>
            <pc:docMk/>
            <pc:sldMk cId="3533583024" sldId="271"/>
            <ac:spMk id="4" creationId="{A3A4D1C7-0258-4C62-BE99-EBBFBC4B8DC3}"/>
          </ac:spMkLst>
        </pc:spChg>
      </pc:sldChg>
      <pc:sldChg chg="modSp mod">
        <pc:chgData name="QU Guannan" userId="459ef0fc5a933e81" providerId="LiveId" clId="{F21EF43C-4188-43D4-9282-37B3E682E468}" dt="2021-09-18T06:20:48.619" v="1890" actId="20577"/>
        <pc:sldMkLst>
          <pc:docMk/>
          <pc:sldMk cId="3580381691" sldId="272"/>
        </pc:sldMkLst>
        <pc:spChg chg="mod">
          <ac:chgData name="QU Guannan" userId="459ef0fc5a933e81" providerId="LiveId" clId="{F21EF43C-4188-43D4-9282-37B3E682E468}" dt="2021-09-18T06:20:48.619" v="1890" actId="20577"/>
          <ac:spMkLst>
            <pc:docMk/>
            <pc:sldMk cId="3580381691" sldId="272"/>
            <ac:spMk id="7" creationId="{00000000-0000-0000-0000-000000000000}"/>
          </ac:spMkLst>
        </pc:spChg>
      </pc:sldChg>
      <pc:sldChg chg="addSp delSp modSp add mod">
        <pc:chgData name="QU Guannan" userId="459ef0fc5a933e81" providerId="LiveId" clId="{F21EF43C-4188-43D4-9282-37B3E682E468}" dt="2021-09-18T01:54:00.087" v="813" actId="20577"/>
        <pc:sldMkLst>
          <pc:docMk/>
          <pc:sldMk cId="3767818663" sldId="273"/>
        </pc:sldMkLst>
        <pc:spChg chg="mod">
          <ac:chgData name="QU Guannan" userId="459ef0fc5a933e81" providerId="LiveId" clId="{F21EF43C-4188-43D4-9282-37B3E682E468}" dt="2021-09-18T01:25:13.784" v="598" actId="1076"/>
          <ac:spMkLst>
            <pc:docMk/>
            <pc:sldMk cId="3767818663" sldId="273"/>
            <ac:spMk id="3" creationId="{4394F093-9DE2-4527-9E60-6E2EFD51BC36}"/>
          </ac:spMkLst>
        </pc:spChg>
        <pc:spChg chg="mod">
          <ac:chgData name="QU Guannan" userId="459ef0fc5a933e81" providerId="LiveId" clId="{F21EF43C-4188-43D4-9282-37B3E682E468}" dt="2021-09-18T01:54:00.087" v="813" actId="20577"/>
          <ac:spMkLst>
            <pc:docMk/>
            <pc:sldMk cId="3767818663" sldId="273"/>
            <ac:spMk id="4" creationId="{85509907-E650-4F61-94D0-1075CEDAE57B}"/>
          </ac:spMkLst>
        </pc:spChg>
        <pc:spChg chg="add mod ord">
          <ac:chgData name="QU Guannan" userId="459ef0fc5a933e81" providerId="LiveId" clId="{F21EF43C-4188-43D4-9282-37B3E682E468}" dt="2021-09-18T01:25:24.136" v="600" actId="1076"/>
          <ac:spMkLst>
            <pc:docMk/>
            <pc:sldMk cId="3767818663" sldId="273"/>
            <ac:spMk id="5" creationId="{BA75C89B-4441-4C49-9B83-C94E7773FCD3}"/>
          </ac:spMkLst>
        </pc:spChg>
        <pc:spChg chg="add del mod">
          <ac:chgData name="QU Guannan" userId="459ef0fc5a933e81" providerId="LiveId" clId="{F21EF43C-4188-43D4-9282-37B3E682E468}" dt="2021-09-18T01:24:11.898" v="578" actId="22"/>
          <ac:spMkLst>
            <pc:docMk/>
            <pc:sldMk cId="3767818663" sldId="273"/>
            <ac:spMk id="7" creationId="{32E5FC8C-8BBD-4087-9E50-69FA9C58E888}"/>
          </ac:spMkLst>
        </pc:spChg>
        <pc:spChg chg="add mod">
          <ac:chgData name="QU Guannan" userId="459ef0fc5a933e81" providerId="LiveId" clId="{F21EF43C-4188-43D4-9282-37B3E682E468}" dt="2021-09-18T01:26:42.551" v="620" actId="20577"/>
          <ac:spMkLst>
            <pc:docMk/>
            <pc:sldMk cId="3767818663" sldId="273"/>
            <ac:spMk id="9" creationId="{E44BF6AA-D208-4D00-A4DD-9034F60A7F2C}"/>
          </ac:spMkLst>
        </pc:spChg>
        <pc:spChg chg="add del mod">
          <ac:chgData name="QU Guannan" userId="459ef0fc5a933e81" providerId="LiveId" clId="{F21EF43C-4188-43D4-9282-37B3E682E468}" dt="2021-09-18T01:24:57.945" v="593"/>
          <ac:spMkLst>
            <pc:docMk/>
            <pc:sldMk cId="3767818663" sldId="273"/>
            <ac:spMk id="11" creationId="{84859308-872C-4887-8807-03AB2817B3C3}"/>
          </ac:spMkLst>
        </pc:spChg>
      </pc:sldChg>
      <pc:sldChg chg="addSp modSp new mod modNotesTx">
        <pc:chgData name="QU Guannan" userId="459ef0fc5a933e81" providerId="LiveId" clId="{F21EF43C-4188-43D4-9282-37B3E682E468}" dt="2021-09-18T06:38:45.105" v="2158" actId="1076"/>
        <pc:sldMkLst>
          <pc:docMk/>
          <pc:sldMk cId="4222309738" sldId="274"/>
        </pc:sldMkLst>
        <pc:spChg chg="mod">
          <ac:chgData name="QU Guannan" userId="459ef0fc5a933e81" providerId="LiveId" clId="{F21EF43C-4188-43D4-9282-37B3E682E468}" dt="2021-09-18T06:23:49.304" v="1925" actId="14100"/>
          <ac:spMkLst>
            <pc:docMk/>
            <pc:sldMk cId="4222309738" sldId="274"/>
            <ac:spMk id="2" creationId="{3021C2DA-3164-43C1-9ABA-D7794A14B6D4}"/>
          </ac:spMkLst>
        </pc:spChg>
        <pc:spChg chg="mod">
          <ac:chgData name="QU Guannan" userId="459ef0fc5a933e81" providerId="LiveId" clId="{F21EF43C-4188-43D4-9282-37B3E682E468}" dt="2021-09-18T06:37:04.380" v="2089" actId="207"/>
          <ac:spMkLst>
            <pc:docMk/>
            <pc:sldMk cId="4222309738" sldId="274"/>
            <ac:spMk id="3" creationId="{F1AA0851-7303-40A9-8045-93FF5355A288}"/>
          </ac:spMkLst>
        </pc:spChg>
        <pc:spChg chg="add mod">
          <ac:chgData name="QU Guannan" userId="459ef0fc5a933e81" providerId="LiveId" clId="{F21EF43C-4188-43D4-9282-37B3E682E468}" dt="2021-09-18T06:36:53.282" v="2088" actId="14100"/>
          <ac:spMkLst>
            <pc:docMk/>
            <pc:sldMk cId="4222309738" sldId="274"/>
            <ac:spMk id="4" creationId="{CD8488FA-50CA-481C-B7C2-CF17E409097D}"/>
          </ac:spMkLst>
        </pc:spChg>
        <pc:spChg chg="add mod">
          <ac:chgData name="QU Guannan" userId="459ef0fc5a933e81" providerId="LiveId" clId="{F21EF43C-4188-43D4-9282-37B3E682E468}" dt="2021-09-18T06:38:45.105" v="2158" actId="1076"/>
          <ac:spMkLst>
            <pc:docMk/>
            <pc:sldMk cId="4222309738" sldId="274"/>
            <ac:spMk id="6" creationId="{8800E247-0A03-4FBC-A5D7-E262387D3B53}"/>
          </ac:spMkLst>
        </pc:spChg>
      </pc:sldChg>
      <pc:sldChg chg="modSp mod">
        <pc:chgData name="QU Guannan" userId="459ef0fc5a933e81" providerId="LiveId" clId="{F21EF43C-4188-43D4-9282-37B3E682E468}" dt="2021-09-22T00:33:17.534" v="2806" actId="207"/>
        <pc:sldMkLst>
          <pc:docMk/>
          <pc:sldMk cId="2316545750" sldId="282"/>
        </pc:sldMkLst>
        <pc:spChg chg="mod">
          <ac:chgData name="QU Guannan" userId="459ef0fc5a933e81" providerId="LiveId" clId="{F21EF43C-4188-43D4-9282-37B3E682E468}" dt="2021-09-22T00:33:17.534" v="2806" actId="207"/>
          <ac:spMkLst>
            <pc:docMk/>
            <pc:sldMk cId="2316545750" sldId="282"/>
            <ac:spMk id="3" creationId="{00000000-0000-0000-0000-000000000000}"/>
          </ac:spMkLst>
        </pc:spChg>
      </pc:sldChg>
      <pc:sldChg chg="addSp modSp mod">
        <pc:chgData name="QU Guannan" userId="459ef0fc5a933e81" providerId="LiveId" clId="{F21EF43C-4188-43D4-9282-37B3E682E468}" dt="2021-09-22T00:19:19.180" v="2172" actId="1076"/>
        <pc:sldMkLst>
          <pc:docMk/>
          <pc:sldMk cId="2313778453" sldId="291"/>
        </pc:sldMkLst>
        <pc:spChg chg="mod">
          <ac:chgData name="QU Guannan" userId="459ef0fc5a933e81" providerId="LiveId" clId="{F21EF43C-4188-43D4-9282-37B3E682E468}" dt="2021-09-22T00:18:27.702" v="2159" actId="14100"/>
          <ac:spMkLst>
            <pc:docMk/>
            <pc:sldMk cId="2313778453" sldId="291"/>
            <ac:spMk id="3" creationId="{4394F093-9DE2-4527-9E60-6E2EFD51BC36}"/>
          </ac:spMkLst>
        </pc:spChg>
        <pc:picChg chg="add mod">
          <ac:chgData name="QU Guannan" userId="459ef0fc5a933e81" providerId="LiveId" clId="{F21EF43C-4188-43D4-9282-37B3E682E468}" dt="2021-09-22T00:19:19.180" v="2172" actId="1076"/>
          <ac:picMkLst>
            <pc:docMk/>
            <pc:sldMk cId="2313778453" sldId="291"/>
            <ac:picMk id="5" creationId="{A619D44B-E0EC-48E4-AAB0-B7FB67C048A1}"/>
          </ac:picMkLst>
        </pc:picChg>
      </pc:sldChg>
      <pc:sldChg chg="addSp modSp mod">
        <pc:chgData name="QU Guannan" userId="459ef0fc5a933e81" providerId="LiveId" clId="{F21EF43C-4188-43D4-9282-37B3E682E468}" dt="2021-09-22T00:19:07.068" v="2168" actId="1076"/>
        <pc:sldMkLst>
          <pc:docMk/>
          <pc:sldMk cId="330138014" sldId="292"/>
        </pc:sldMkLst>
        <pc:spChg chg="mod">
          <ac:chgData name="QU Guannan" userId="459ef0fc5a933e81" providerId="LiveId" clId="{F21EF43C-4188-43D4-9282-37B3E682E468}" dt="2021-09-22T00:18:58.829" v="2163" actId="14100"/>
          <ac:spMkLst>
            <pc:docMk/>
            <pc:sldMk cId="330138014" sldId="292"/>
            <ac:spMk id="3" creationId="{4394F093-9DE2-4527-9E60-6E2EFD51BC36}"/>
          </ac:spMkLst>
        </pc:spChg>
        <pc:picChg chg="add mod">
          <ac:chgData name="QU Guannan" userId="459ef0fc5a933e81" providerId="LiveId" clId="{F21EF43C-4188-43D4-9282-37B3E682E468}" dt="2021-09-22T00:19:07.068" v="2168" actId="1076"/>
          <ac:picMkLst>
            <pc:docMk/>
            <pc:sldMk cId="330138014" sldId="292"/>
            <ac:picMk id="5" creationId="{6B27867B-9185-4472-A53C-FB9E5A7CFDE4}"/>
          </ac:picMkLst>
        </pc:picChg>
      </pc:sldChg>
      <pc:sldChg chg="modSp mod">
        <pc:chgData name="QU Guannan" userId="459ef0fc5a933e81" providerId="LiveId" clId="{F21EF43C-4188-43D4-9282-37B3E682E468}" dt="2021-09-22T00:20:15.364" v="2184" actId="1076"/>
        <pc:sldMkLst>
          <pc:docMk/>
          <pc:sldMk cId="1373900086" sldId="293"/>
        </pc:sldMkLst>
        <pc:spChg chg="mod">
          <ac:chgData name="QU Guannan" userId="459ef0fc5a933e81" providerId="LiveId" clId="{F21EF43C-4188-43D4-9282-37B3E682E468}" dt="2021-09-22T00:20:15.364" v="2184" actId="1076"/>
          <ac:spMkLst>
            <pc:docMk/>
            <pc:sldMk cId="1373900086" sldId="293"/>
            <ac:spMk id="3" creationId="{4394F093-9DE2-4527-9E60-6E2EFD51BC36}"/>
          </ac:spMkLst>
        </pc:spChg>
      </pc:sldChg>
      <pc:sldChg chg="modSp add mod">
        <pc:chgData name="QU Guannan" userId="459ef0fc5a933e81" providerId="LiveId" clId="{F21EF43C-4188-43D4-9282-37B3E682E468}" dt="2021-09-22T00:33:40.516" v="2816" actId="207"/>
        <pc:sldMkLst>
          <pc:docMk/>
          <pc:sldMk cId="2565979537" sldId="294"/>
        </pc:sldMkLst>
        <pc:spChg chg="mod">
          <ac:chgData name="QU Guannan" userId="459ef0fc5a933e81" providerId="LiveId" clId="{F21EF43C-4188-43D4-9282-37B3E682E468}" dt="2021-09-22T00:29:30.472" v="2687" actId="20577"/>
          <ac:spMkLst>
            <pc:docMk/>
            <pc:sldMk cId="2565979537" sldId="294"/>
            <ac:spMk id="2" creationId="{00000000-0000-0000-0000-000000000000}"/>
          </ac:spMkLst>
        </pc:spChg>
        <pc:spChg chg="mod">
          <ac:chgData name="QU Guannan" userId="459ef0fc5a933e81" providerId="LiveId" clId="{F21EF43C-4188-43D4-9282-37B3E682E468}" dt="2021-09-22T00:33:40.516" v="2816" actId="207"/>
          <ac:spMkLst>
            <pc:docMk/>
            <pc:sldMk cId="2565979537" sldId="294"/>
            <ac:spMk id="3" creationId="{00000000-0000-0000-0000-000000000000}"/>
          </ac:spMkLst>
        </pc:spChg>
      </pc:sldChg>
      <pc:sldChg chg="addSp delSp modSp new mod">
        <pc:chgData name="QU Guannan" userId="459ef0fc5a933e81" providerId="LiveId" clId="{F21EF43C-4188-43D4-9282-37B3E682E468}" dt="2021-09-22T01:23:34.346" v="3042" actId="14100"/>
        <pc:sldMkLst>
          <pc:docMk/>
          <pc:sldMk cId="623745241" sldId="295"/>
        </pc:sldMkLst>
        <pc:spChg chg="del">
          <ac:chgData name="QU Guannan" userId="459ef0fc5a933e81" providerId="LiveId" clId="{F21EF43C-4188-43D4-9282-37B3E682E468}" dt="2021-09-22T00:35:50.042" v="2818" actId="478"/>
          <ac:spMkLst>
            <pc:docMk/>
            <pc:sldMk cId="623745241" sldId="295"/>
            <ac:spMk id="2" creationId="{C4840B22-8B73-4E5F-BEDB-D78130FB14EB}"/>
          </ac:spMkLst>
        </pc:spChg>
        <pc:spChg chg="del mod">
          <ac:chgData name="QU Guannan" userId="459ef0fc5a933e81" providerId="LiveId" clId="{F21EF43C-4188-43D4-9282-37B3E682E468}" dt="2021-09-22T00:35:58.963" v="2822" actId="478"/>
          <ac:spMkLst>
            <pc:docMk/>
            <pc:sldMk cId="623745241" sldId="295"/>
            <ac:spMk id="3" creationId="{48A1D12A-F01D-4EF3-945E-F40806870138}"/>
          </ac:spMkLst>
        </pc:spChg>
        <pc:spChg chg="add del mod">
          <ac:chgData name="QU Guannan" userId="459ef0fc5a933e81" providerId="LiveId" clId="{F21EF43C-4188-43D4-9282-37B3E682E468}" dt="2021-09-22T00:37:41.391" v="2852"/>
          <ac:spMkLst>
            <pc:docMk/>
            <pc:sldMk cId="623745241" sldId="295"/>
            <ac:spMk id="7" creationId="{F8018F37-2943-49A7-81B3-B4A51FED8729}"/>
          </ac:spMkLst>
        </pc:spChg>
        <pc:spChg chg="add mod">
          <ac:chgData name="QU Guannan" userId="459ef0fc5a933e81" providerId="LiveId" clId="{F21EF43C-4188-43D4-9282-37B3E682E468}" dt="2021-09-22T01:23:34.346" v="3042" actId="14100"/>
          <ac:spMkLst>
            <pc:docMk/>
            <pc:sldMk cId="623745241" sldId="295"/>
            <ac:spMk id="8" creationId="{ECAB6D80-4E44-460B-952F-87949068E046}"/>
          </ac:spMkLst>
        </pc:spChg>
        <pc:picChg chg="add mod">
          <ac:chgData name="QU Guannan" userId="459ef0fc5a933e81" providerId="LiveId" clId="{F21EF43C-4188-43D4-9282-37B3E682E468}" dt="2021-09-22T00:37:45.075" v="2853" actId="1076"/>
          <ac:picMkLst>
            <pc:docMk/>
            <pc:sldMk cId="623745241" sldId="295"/>
            <ac:picMk id="5" creationId="{221209DD-9629-471E-9BFF-1359F1A33A96}"/>
          </ac:picMkLst>
        </pc:picChg>
      </pc:sldChg>
      <pc:sldChg chg="addSp delSp modSp new mod">
        <pc:chgData name="QU Guannan" userId="459ef0fc5a933e81" providerId="LiveId" clId="{F21EF43C-4188-43D4-9282-37B3E682E468}" dt="2021-09-22T00:56:44.183" v="3007" actId="14100"/>
        <pc:sldMkLst>
          <pc:docMk/>
          <pc:sldMk cId="3638238847" sldId="296"/>
        </pc:sldMkLst>
        <pc:spChg chg="del">
          <ac:chgData name="QU Guannan" userId="459ef0fc5a933e81" providerId="LiveId" clId="{F21EF43C-4188-43D4-9282-37B3E682E468}" dt="2021-09-22T00:54:23.273" v="2857" actId="478"/>
          <ac:spMkLst>
            <pc:docMk/>
            <pc:sldMk cId="3638238847" sldId="296"/>
            <ac:spMk id="2" creationId="{C93437F0-4823-4BA1-A5A2-68E3B24E8D1C}"/>
          </ac:spMkLst>
        </pc:spChg>
        <pc:spChg chg="del">
          <ac:chgData name="QU Guannan" userId="459ef0fc5a933e81" providerId="LiveId" clId="{F21EF43C-4188-43D4-9282-37B3E682E468}" dt="2021-09-22T00:54:24.344" v="2858" actId="478"/>
          <ac:spMkLst>
            <pc:docMk/>
            <pc:sldMk cId="3638238847" sldId="296"/>
            <ac:spMk id="3" creationId="{78CBC6CE-FA35-4775-A76A-F1A9F0F4C56C}"/>
          </ac:spMkLst>
        </pc:spChg>
        <pc:spChg chg="add mod">
          <ac:chgData name="QU Guannan" userId="459ef0fc5a933e81" providerId="LiveId" clId="{F21EF43C-4188-43D4-9282-37B3E682E468}" dt="2021-09-22T00:56:44.183" v="3007" actId="14100"/>
          <ac:spMkLst>
            <pc:docMk/>
            <pc:sldMk cId="3638238847" sldId="296"/>
            <ac:spMk id="8" creationId="{F55ABDB3-8246-4B7B-9B50-6FF5829115FB}"/>
          </ac:spMkLst>
        </pc:spChg>
        <pc:spChg chg="add mod">
          <ac:chgData name="QU Guannan" userId="459ef0fc5a933e81" providerId="LiveId" clId="{F21EF43C-4188-43D4-9282-37B3E682E468}" dt="2021-09-22T00:55:43.688" v="2874" actId="14100"/>
          <ac:spMkLst>
            <pc:docMk/>
            <pc:sldMk cId="3638238847" sldId="296"/>
            <ac:spMk id="9" creationId="{868CEFD5-B6C7-4DB4-ADBB-22C4ACA2829C}"/>
          </ac:spMkLst>
        </pc:spChg>
        <pc:picChg chg="add mod">
          <ac:chgData name="QU Guannan" userId="459ef0fc5a933e81" providerId="LiveId" clId="{F21EF43C-4188-43D4-9282-37B3E682E468}" dt="2021-09-22T00:54:57.498" v="2863" actId="1076"/>
          <ac:picMkLst>
            <pc:docMk/>
            <pc:sldMk cId="3638238847" sldId="296"/>
            <ac:picMk id="5" creationId="{45A6331B-CB72-40A4-9A0C-4CA9432E04E2}"/>
          </ac:picMkLst>
        </pc:picChg>
        <pc:picChg chg="add mod">
          <ac:chgData name="QU Guannan" userId="459ef0fc5a933e81" providerId="LiveId" clId="{F21EF43C-4188-43D4-9282-37B3E682E468}" dt="2021-09-22T00:55:00.953" v="2864" actId="1076"/>
          <ac:picMkLst>
            <pc:docMk/>
            <pc:sldMk cId="3638238847" sldId="296"/>
            <ac:picMk id="7" creationId="{CFD37C00-1BC8-49A9-B516-5DE7FE9087BC}"/>
          </ac:picMkLst>
        </pc:picChg>
      </pc:sldChg>
      <pc:sldChg chg="addSp modSp new mod">
        <pc:chgData name="QU Guannan" userId="459ef0fc5a933e81" providerId="LiveId" clId="{F21EF43C-4188-43D4-9282-37B3E682E468}" dt="2021-09-22T01:44:46.108" v="3159" actId="113"/>
        <pc:sldMkLst>
          <pc:docMk/>
          <pc:sldMk cId="1437292837" sldId="297"/>
        </pc:sldMkLst>
        <pc:spChg chg="mod">
          <ac:chgData name="QU Guannan" userId="459ef0fc5a933e81" providerId="LiveId" clId="{F21EF43C-4188-43D4-9282-37B3E682E468}" dt="2021-09-22T01:44:46.108" v="3159" actId="113"/>
          <ac:spMkLst>
            <pc:docMk/>
            <pc:sldMk cId="1437292837" sldId="297"/>
            <ac:spMk id="2" creationId="{C994D0D9-1270-40D1-A306-5EBC4E28FFED}"/>
          </ac:spMkLst>
        </pc:spChg>
        <pc:spChg chg="mod">
          <ac:chgData name="QU Guannan" userId="459ef0fc5a933e81" providerId="LiveId" clId="{F21EF43C-4188-43D4-9282-37B3E682E468}" dt="2021-09-22T01:37:49.002" v="3044" actId="14100"/>
          <ac:spMkLst>
            <pc:docMk/>
            <pc:sldMk cId="1437292837" sldId="297"/>
            <ac:spMk id="3" creationId="{7F203D5D-8243-42A1-9E95-A82D3C37CFC1}"/>
          </ac:spMkLst>
        </pc:spChg>
        <pc:picChg chg="add mod">
          <ac:chgData name="QU Guannan" userId="459ef0fc5a933e81" providerId="LiveId" clId="{F21EF43C-4188-43D4-9282-37B3E682E468}" dt="2021-09-22T01:37:53.674" v="3047" actId="1076"/>
          <ac:picMkLst>
            <pc:docMk/>
            <pc:sldMk cId="1437292837" sldId="297"/>
            <ac:picMk id="5" creationId="{398684AB-797A-4C77-9922-3A492FC595AB}"/>
          </ac:picMkLst>
        </pc:picChg>
      </pc:sldChg>
      <pc:sldChg chg="addSp delSp modSp new mod">
        <pc:chgData name="QU Guannan" userId="459ef0fc5a933e81" providerId="LiveId" clId="{F21EF43C-4188-43D4-9282-37B3E682E468}" dt="2021-09-22T01:40:59.513" v="3158" actId="1076"/>
        <pc:sldMkLst>
          <pc:docMk/>
          <pc:sldMk cId="1426288535" sldId="298"/>
        </pc:sldMkLst>
        <pc:spChg chg="mod">
          <ac:chgData name="QU Guannan" userId="459ef0fc5a933e81" providerId="LiveId" clId="{F21EF43C-4188-43D4-9282-37B3E682E468}" dt="2021-09-22T01:40:50.115" v="3156" actId="27636"/>
          <ac:spMkLst>
            <pc:docMk/>
            <pc:sldMk cId="1426288535" sldId="298"/>
            <ac:spMk id="2" creationId="{A82A0FCC-5EA8-4BD2-AC8F-BA84CAD0269E}"/>
          </ac:spMkLst>
        </pc:spChg>
        <pc:spChg chg="del">
          <ac:chgData name="QU Guannan" userId="459ef0fc5a933e81" providerId="LiveId" clId="{F21EF43C-4188-43D4-9282-37B3E682E468}" dt="2021-09-22T01:39:14.511" v="3114" actId="478"/>
          <ac:spMkLst>
            <pc:docMk/>
            <pc:sldMk cId="1426288535" sldId="298"/>
            <ac:spMk id="3" creationId="{6FBC45A1-8E32-4585-A1D1-57FD7BD295ED}"/>
          </ac:spMkLst>
        </pc:spChg>
        <pc:picChg chg="add mod">
          <ac:chgData name="QU Guannan" userId="459ef0fc5a933e81" providerId="LiveId" clId="{F21EF43C-4188-43D4-9282-37B3E682E468}" dt="2021-09-22T01:40:57.952" v="3157" actId="1076"/>
          <ac:picMkLst>
            <pc:docMk/>
            <pc:sldMk cId="1426288535" sldId="298"/>
            <ac:picMk id="5" creationId="{D60ED770-1305-4B43-96AB-6AF80125E36C}"/>
          </ac:picMkLst>
        </pc:picChg>
        <pc:picChg chg="add mod">
          <ac:chgData name="QU Guannan" userId="459ef0fc5a933e81" providerId="LiveId" clId="{F21EF43C-4188-43D4-9282-37B3E682E468}" dt="2021-09-22T01:40:59.513" v="3158" actId="1076"/>
          <ac:picMkLst>
            <pc:docMk/>
            <pc:sldMk cId="1426288535" sldId="298"/>
            <ac:picMk id="7" creationId="{6C1E0152-CE67-4E21-85A5-AEEFA7D2CA41}"/>
          </ac:picMkLst>
        </pc:picChg>
      </pc:sldChg>
    </pc:docChg>
  </pc:docChgLst>
  <pc:docChgLst>
    <pc:chgData name="QU Guannan" userId="459ef0fc5a933e81" providerId="LiveId" clId="{BD8E05F7-B958-4BBB-A28F-ED129C47D9EB}"/>
    <pc:docChg chg="undo custSel addSld delSld modSld sldOrd addSection delSection modSection">
      <pc:chgData name="QU Guannan" userId="459ef0fc5a933e81" providerId="LiveId" clId="{BD8E05F7-B958-4BBB-A28F-ED129C47D9EB}" dt="2021-09-28T02:46:20.505" v="2955" actId="1076"/>
      <pc:docMkLst>
        <pc:docMk/>
      </pc:docMkLst>
      <pc:sldChg chg="addSp delSp modSp mod">
        <pc:chgData name="QU Guannan" userId="459ef0fc5a933e81" providerId="LiveId" clId="{BD8E05F7-B958-4BBB-A28F-ED129C47D9EB}" dt="2021-09-26T02:17:52.259" v="584" actId="1076"/>
        <pc:sldMkLst>
          <pc:docMk/>
          <pc:sldMk cId="2984884909" sldId="268"/>
        </pc:sldMkLst>
        <pc:spChg chg="del">
          <ac:chgData name="QU Guannan" userId="459ef0fc5a933e81" providerId="LiveId" clId="{BD8E05F7-B958-4BBB-A28F-ED129C47D9EB}" dt="2021-09-26T01:59:05.631" v="357" actId="478"/>
          <ac:spMkLst>
            <pc:docMk/>
            <pc:sldMk cId="2984884909" sldId="268"/>
            <ac:spMk id="2" creationId="{2746A824-911C-4863-A9D8-86C9ECC02514}"/>
          </ac:spMkLst>
        </pc:spChg>
        <pc:spChg chg="del">
          <ac:chgData name="QU Guannan" userId="459ef0fc5a933e81" providerId="LiveId" clId="{BD8E05F7-B958-4BBB-A28F-ED129C47D9EB}" dt="2021-09-26T01:59:10.267" v="358" actId="478"/>
          <ac:spMkLst>
            <pc:docMk/>
            <pc:sldMk cId="2984884909" sldId="268"/>
            <ac:spMk id="3" creationId="{4394F093-9DE2-4527-9E60-6E2EFD51BC36}"/>
          </ac:spMkLst>
        </pc:spChg>
        <pc:spChg chg="add mod">
          <ac:chgData name="QU Guannan" userId="459ef0fc5a933e81" providerId="LiveId" clId="{BD8E05F7-B958-4BBB-A28F-ED129C47D9EB}" dt="2021-09-26T02:00:01.532" v="377" actId="14100"/>
          <ac:spMkLst>
            <pc:docMk/>
            <pc:sldMk cId="2984884909" sldId="268"/>
            <ac:spMk id="5" creationId="{6BCDCA2F-5101-41C2-A7CA-037B425AF6BD}"/>
          </ac:spMkLst>
        </pc:spChg>
        <pc:spChg chg="add mod">
          <ac:chgData name="QU Guannan" userId="459ef0fc5a933e81" providerId="LiveId" clId="{BD8E05F7-B958-4BBB-A28F-ED129C47D9EB}" dt="2021-09-26T02:02:01.901" v="489" actId="27636"/>
          <ac:spMkLst>
            <pc:docMk/>
            <pc:sldMk cId="2984884909" sldId="268"/>
            <ac:spMk id="8" creationId="{5B4E4D69-5D03-4208-A819-14C6130C239E}"/>
          </ac:spMkLst>
        </pc:spChg>
        <pc:spChg chg="add mod">
          <ac:chgData name="QU Guannan" userId="459ef0fc5a933e81" providerId="LiveId" clId="{BD8E05F7-B958-4BBB-A28F-ED129C47D9EB}" dt="2021-09-26T02:17:35.619" v="581" actId="1076"/>
          <ac:spMkLst>
            <pc:docMk/>
            <pc:sldMk cId="2984884909" sldId="268"/>
            <ac:spMk id="9" creationId="{FF26C0F8-668D-4409-96E8-D5C3AC615193}"/>
          </ac:spMkLst>
        </pc:spChg>
        <pc:spChg chg="add mod">
          <ac:chgData name="QU Guannan" userId="459ef0fc5a933e81" providerId="LiveId" clId="{BD8E05F7-B958-4BBB-A28F-ED129C47D9EB}" dt="2021-09-26T02:17:52.259" v="584" actId="1076"/>
          <ac:spMkLst>
            <pc:docMk/>
            <pc:sldMk cId="2984884909" sldId="268"/>
            <ac:spMk id="10" creationId="{AC4F7337-118B-4443-8A1F-A751A3090059}"/>
          </ac:spMkLst>
        </pc:spChg>
        <pc:picChg chg="add mod">
          <ac:chgData name="QU Guannan" userId="459ef0fc5a933e81" providerId="LiveId" clId="{BD8E05F7-B958-4BBB-A28F-ED129C47D9EB}" dt="2021-09-26T02:17:39.644" v="583" actId="1076"/>
          <ac:picMkLst>
            <pc:docMk/>
            <pc:sldMk cId="2984884909" sldId="268"/>
            <ac:picMk id="7" creationId="{F271F64B-572A-489D-92A7-BDF7108DC953}"/>
          </ac:picMkLst>
        </pc:picChg>
        <pc:picChg chg="add mod modCrop">
          <ac:chgData name="QU Guannan" userId="459ef0fc5a933e81" providerId="LiveId" clId="{BD8E05F7-B958-4BBB-A28F-ED129C47D9EB}" dt="2021-09-26T02:16:21.924" v="580" actId="1076"/>
          <ac:picMkLst>
            <pc:docMk/>
            <pc:sldMk cId="2984884909" sldId="268"/>
            <ac:picMk id="12" creationId="{5420A0F3-946E-412F-920B-26D4D2E31E78}"/>
          </ac:picMkLst>
        </pc:picChg>
      </pc:sldChg>
      <pc:sldChg chg="addSp delSp modSp mod">
        <pc:chgData name="QU Guannan" userId="459ef0fc5a933e81" providerId="LiveId" clId="{BD8E05F7-B958-4BBB-A28F-ED129C47D9EB}" dt="2021-09-26T02:54:12.079" v="1132" actId="1076"/>
        <pc:sldMkLst>
          <pc:docMk/>
          <pc:sldMk cId="2314915961" sldId="269"/>
        </pc:sldMkLst>
        <pc:spChg chg="mod">
          <ac:chgData name="QU Guannan" userId="459ef0fc5a933e81" providerId="LiveId" clId="{BD8E05F7-B958-4BBB-A28F-ED129C47D9EB}" dt="2021-09-26T02:52:54.947" v="1097" actId="1076"/>
          <ac:spMkLst>
            <pc:docMk/>
            <pc:sldMk cId="2314915961" sldId="269"/>
            <ac:spMk id="2" creationId="{2746A824-911C-4863-A9D8-86C9ECC02514}"/>
          </ac:spMkLst>
        </pc:spChg>
        <pc:spChg chg="del mod">
          <ac:chgData name="QU Guannan" userId="459ef0fc5a933e81" providerId="LiveId" clId="{BD8E05F7-B958-4BBB-A28F-ED129C47D9EB}" dt="2021-09-26T02:52:57.076" v="1098" actId="478"/>
          <ac:spMkLst>
            <pc:docMk/>
            <pc:sldMk cId="2314915961" sldId="269"/>
            <ac:spMk id="3" creationId="{4394F093-9DE2-4527-9E60-6E2EFD51BC36}"/>
          </ac:spMkLst>
        </pc:spChg>
        <pc:spChg chg="add mod">
          <ac:chgData name="QU Guannan" userId="459ef0fc5a933e81" providerId="LiveId" clId="{BD8E05F7-B958-4BBB-A28F-ED129C47D9EB}" dt="2021-09-26T02:54:12.079" v="1132" actId="1076"/>
          <ac:spMkLst>
            <pc:docMk/>
            <pc:sldMk cId="2314915961" sldId="269"/>
            <ac:spMk id="8" creationId="{375EFDA3-8214-471C-AF58-FED25F87EADF}"/>
          </ac:spMkLst>
        </pc:spChg>
        <pc:picChg chg="add mod modCrop">
          <ac:chgData name="QU Guannan" userId="459ef0fc5a933e81" providerId="LiveId" clId="{BD8E05F7-B958-4BBB-A28F-ED129C47D9EB}" dt="2021-09-26T02:52:51.753" v="1096" actId="1076"/>
          <ac:picMkLst>
            <pc:docMk/>
            <pc:sldMk cId="2314915961" sldId="269"/>
            <ac:picMk id="5" creationId="{ADF6438B-317B-409A-AAB6-F0A1D3A4162B}"/>
          </ac:picMkLst>
        </pc:picChg>
        <pc:picChg chg="add mod modCrop">
          <ac:chgData name="QU Guannan" userId="459ef0fc5a933e81" providerId="LiveId" clId="{BD8E05F7-B958-4BBB-A28F-ED129C47D9EB}" dt="2021-09-26T02:53:38.840" v="1104" actId="1076"/>
          <ac:picMkLst>
            <pc:docMk/>
            <pc:sldMk cId="2314915961" sldId="269"/>
            <ac:picMk id="7" creationId="{CFE903E5-A736-4B51-AB8D-EC1D81C4030B}"/>
          </ac:picMkLst>
        </pc:picChg>
      </pc:sldChg>
      <pc:sldChg chg="modSp mod">
        <pc:chgData name="QU Guannan" userId="459ef0fc5a933e81" providerId="LiveId" clId="{BD8E05F7-B958-4BBB-A28F-ED129C47D9EB}" dt="2021-09-26T02:00:35.481" v="378" actId="113"/>
        <pc:sldMkLst>
          <pc:docMk/>
          <pc:sldMk cId="2746463754" sldId="286"/>
        </pc:sldMkLst>
        <pc:spChg chg="mod">
          <ac:chgData name="QU Guannan" userId="459ef0fc5a933e81" providerId="LiveId" clId="{BD8E05F7-B958-4BBB-A28F-ED129C47D9EB}" dt="2021-09-26T02:00:35.481" v="378" actId="113"/>
          <ac:spMkLst>
            <pc:docMk/>
            <pc:sldMk cId="2746463754" sldId="286"/>
            <ac:spMk id="2" creationId="{00000000-0000-0000-0000-000000000000}"/>
          </ac:spMkLst>
        </pc:spChg>
      </pc:sldChg>
      <pc:sldChg chg="modSp mod">
        <pc:chgData name="QU Guannan" userId="459ef0fc5a933e81" providerId="LiveId" clId="{BD8E05F7-B958-4BBB-A28F-ED129C47D9EB}" dt="2021-09-27T23:56:58.156" v="1885" actId="14100"/>
        <pc:sldMkLst>
          <pc:docMk/>
          <pc:sldMk cId="2565979537" sldId="294"/>
        </pc:sldMkLst>
        <pc:spChg chg="mod">
          <ac:chgData name="QU Guannan" userId="459ef0fc5a933e81" providerId="LiveId" clId="{BD8E05F7-B958-4BBB-A28F-ED129C47D9EB}" dt="2021-09-27T23:56:58.156" v="1885" actId="14100"/>
          <ac:spMkLst>
            <pc:docMk/>
            <pc:sldMk cId="2565979537" sldId="294"/>
            <ac:spMk id="2" creationId="{00000000-0000-0000-0000-000000000000}"/>
          </ac:spMkLst>
        </pc:spChg>
      </pc:sldChg>
      <pc:sldChg chg="addSp modSp mod">
        <pc:chgData name="QU Guannan" userId="459ef0fc5a933e81" providerId="LiveId" clId="{BD8E05F7-B958-4BBB-A28F-ED129C47D9EB}" dt="2021-09-26T01:41:46.743" v="351" actId="14100"/>
        <pc:sldMkLst>
          <pc:docMk/>
          <pc:sldMk cId="1437292837" sldId="297"/>
        </pc:sldMkLst>
        <pc:spChg chg="add mod">
          <ac:chgData name="QU Guannan" userId="459ef0fc5a933e81" providerId="LiveId" clId="{BD8E05F7-B958-4BBB-A28F-ED129C47D9EB}" dt="2021-09-26T01:41:13.354" v="348" actId="207"/>
          <ac:spMkLst>
            <pc:docMk/>
            <pc:sldMk cId="1437292837" sldId="297"/>
            <ac:spMk id="3" creationId="{A2DC9B09-552F-4700-BDCD-8DD95051AC49}"/>
          </ac:spMkLst>
        </pc:spChg>
        <pc:spChg chg="add mod">
          <ac:chgData name="QU Guannan" userId="459ef0fc5a933e81" providerId="LiveId" clId="{BD8E05F7-B958-4BBB-A28F-ED129C47D9EB}" dt="2021-09-26T01:34:47.741" v="130" actId="20577"/>
          <ac:spMkLst>
            <pc:docMk/>
            <pc:sldMk cId="1437292837" sldId="297"/>
            <ac:spMk id="4" creationId="{CE669241-C3B6-4093-BEEA-1B731D5BF6A6}"/>
          </ac:spMkLst>
        </pc:spChg>
        <pc:spChg chg="add mod">
          <ac:chgData name="QU Guannan" userId="459ef0fc5a933e81" providerId="LiveId" clId="{BD8E05F7-B958-4BBB-A28F-ED129C47D9EB}" dt="2021-09-26T01:35:31.313" v="183" actId="14100"/>
          <ac:spMkLst>
            <pc:docMk/>
            <pc:sldMk cId="1437292837" sldId="297"/>
            <ac:spMk id="6" creationId="{3C973A29-68A9-48DE-8CA4-4B4E86855B62}"/>
          </ac:spMkLst>
        </pc:spChg>
        <pc:spChg chg="add mod">
          <ac:chgData name="QU Guannan" userId="459ef0fc5a933e81" providerId="LiveId" clId="{BD8E05F7-B958-4BBB-A28F-ED129C47D9EB}" dt="2021-09-26T01:39:20.400" v="226" actId="14100"/>
          <ac:spMkLst>
            <pc:docMk/>
            <pc:sldMk cId="1437292837" sldId="297"/>
            <ac:spMk id="7" creationId="{D7619775-BE96-4A24-8187-635416F2D802}"/>
          </ac:spMkLst>
        </pc:spChg>
        <pc:spChg chg="add mod">
          <ac:chgData name="QU Guannan" userId="459ef0fc5a933e81" providerId="LiveId" clId="{BD8E05F7-B958-4BBB-A28F-ED129C47D9EB}" dt="2021-09-26T01:40:48.655" v="344" actId="14100"/>
          <ac:spMkLst>
            <pc:docMk/>
            <pc:sldMk cId="1437292837" sldId="297"/>
            <ac:spMk id="8" creationId="{F50474EA-6B96-444A-BF70-780489CA4A56}"/>
          </ac:spMkLst>
        </pc:spChg>
        <pc:spChg chg="add mod">
          <ac:chgData name="QU Guannan" userId="459ef0fc5a933e81" providerId="LiveId" clId="{BD8E05F7-B958-4BBB-A28F-ED129C47D9EB}" dt="2021-09-26T01:41:46.743" v="351" actId="14100"/>
          <ac:spMkLst>
            <pc:docMk/>
            <pc:sldMk cId="1437292837" sldId="297"/>
            <ac:spMk id="9" creationId="{228E0568-5C90-48D7-BFEB-A70EF4C88D08}"/>
          </ac:spMkLst>
        </pc:spChg>
      </pc:sldChg>
      <pc:sldChg chg="modSp mod">
        <pc:chgData name="QU Guannan" userId="459ef0fc5a933e81" providerId="LiveId" clId="{BD8E05F7-B958-4BBB-A28F-ED129C47D9EB}" dt="2021-09-26T01:31:11.936" v="0" actId="20577"/>
        <pc:sldMkLst>
          <pc:docMk/>
          <pc:sldMk cId="1426288535" sldId="298"/>
        </pc:sldMkLst>
        <pc:spChg chg="mod">
          <ac:chgData name="QU Guannan" userId="459ef0fc5a933e81" providerId="LiveId" clId="{BD8E05F7-B958-4BBB-A28F-ED129C47D9EB}" dt="2021-09-26T01:31:11.936" v="0" actId="20577"/>
          <ac:spMkLst>
            <pc:docMk/>
            <pc:sldMk cId="1426288535" sldId="298"/>
            <ac:spMk id="2" creationId="{A82A0FCC-5EA8-4BD2-AC8F-BA84CAD0269E}"/>
          </ac:spMkLst>
        </pc:spChg>
      </pc:sldChg>
      <pc:sldChg chg="modSp mod">
        <pc:chgData name="QU Guannan" userId="459ef0fc5a933e81" providerId="LiveId" clId="{BD8E05F7-B958-4BBB-A28F-ED129C47D9EB}" dt="2021-09-26T01:44:18.924" v="356" actId="20577"/>
        <pc:sldMkLst>
          <pc:docMk/>
          <pc:sldMk cId="2984322212" sldId="304"/>
        </pc:sldMkLst>
        <pc:spChg chg="mod">
          <ac:chgData name="QU Guannan" userId="459ef0fc5a933e81" providerId="LiveId" clId="{BD8E05F7-B958-4BBB-A28F-ED129C47D9EB}" dt="2021-09-26T01:44:18.924" v="356" actId="20577"/>
          <ac:spMkLst>
            <pc:docMk/>
            <pc:sldMk cId="2984322212" sldId="304"/>
            <ac:spMk id="2" creationId="{00000000-0000-0000-0000-000000000000}"/>
          </ac:spMkLst>
        </pc:spChg>
        <pc:spChg chg="mod">
          <ac:chgData name="QU Guannan" userId="459ef0fc5a933e81" providerId="LiveId" clId="{BD8E05F7-B958-4BBB-A28F-ED129C47D9EB}" dt="2021-09-26T01:44:14.575" v="355" actId="14100"/>
          <ac:spMkLst>
            <pc:docMk/>
            <pc:sldMk cId="2984322212" sldId="304"/>
            <ac:spMk id="3" creationId="{00000000-0000-0000-0000-000000000000}"/>
          </ac:spMkLst>
        </pc:spChg>
      </pc:sldChg>
      <pc:sldChg chg="addSp delSp modSp new mod">
        <pc:chgData name="QU Guannan" userId="459ef0fc5a933e81" providerId="LiveId" clId="{BD8E05F7-B958-4BBB-A28F-ED129C47D9EB}" dt="2021-09-26T02:23:18.281" v="659" actId="14100"/>
        <pc:sldMkLst>
          <pc:docMk/>
          <pc:sldMk cId="1029169167" sldId="305"/>
        </pc:sldMkLst>
        <pc:spChg chg="mod">
          <ac:chgData name="QU Guannan" userId="459ef0fc5a933e81" providerId="LiveId" clId="{BD8E05F7-B958-4BBB-A28F-ED129C47D9EB}" dt="2021-09-26T02:23:18.281" v="659" actId="14100"/>
          <ac:spMkLst>
            <pc:docMk/>
            <pc:sldMk cId="1029169167" sldId="305"/>
            <ac:spMk id="2" creationId="{FD5AA37E-BB64-4C31-AF10-F840C1CFA947}"/>
          </ac:spMkLst>
        </pc:spChg>
        <pc:spChg chg="del">
          <ac:chgData name="QU Guannan" userId="459ef0fc5a933e81" providerId="LiveId" clId="{BD8E05F7-B958-4BBB-A28F-ED129C47D9EB}" dt="2021-09-26T02:21:29.644" v="593" actId="478"/>
          <ac:spMkLst>
            <pc:docMk/>
            <pc:sldMk cId="1029169167" sldId="305"/>
            <ac:spMk id="3" creationId="{E44E25F2-6F36-4E1D-9ED1-8936620A9B67}"/>
          </ac:spMkLst>
        </pc:spChg>
        <pc:spChg chg="add mod">
          <ac:chgData name="QU Guannan" userId="459ef0fc5a933e81" providerId="LiveId" clId="{BD8E05F7-B958-4BBB-A28F-ED129C47D9EB}" dt="2021-09-26T02:23:12.521" v="658" actId="1076"/>
          <ac:spMkLst>
            <pc:docMk/>
            <pc:sldMk cId="1029169167" sldId="305"/>
            <ac:spMk id="6" creationId="{E344817A-984B-49C7-8C09-E64C7E346498}"/>
          </ac:spMkLst>
        </pc:spChg>
        <pc:picChg chg="add mod modCrop">
          <ac:chgData name="QU Guannan" userId="459ef0fc5a933e81" providerId="LiveId" clId="{BD8E05F7-B958-4BBB-A28F-ED129C47D9EB}" dt="2021-09-26T02:22:07.104" v="604" actId="1076"/>
          <ac:picMkLst>
            <pc:docMk/>
            <pc:sldMk cId="1029169167" sldId="305"/>
            <ac:picMk id="5" creationId="{A78C4A35-53B5-4E4E-85D1-E4466D35CA12}"/>
          </ac:picMkLst>
        </pc:picChg>
      </pc:sldChg>
      <pc:sldChg chg="addSp delSp modSp new mod">
        <pc:chgData name="QU Guannan" userId="459ef0fc5a933e81" providerId="LiveId" clId="{BD8E05F7-B958-4BBB-A28F-ED129C47D9EB}" dt="2021-09-27T00:21:47.813" v="1656" actId="14100"/>
        <pc:sldMkLst>
          <pc:docMk/>
          <pc:sldMk cId="940345928" sldId="306"/>
        </pc:sldMkLst>
        <pc:spChg chg="mod">
          <ac:chgData name="QU Guannan" userId="459ef0fc5a933e81" providerId="LiveId" clId="{BD8E05F7-B958-4BBB-A28F-ED129C47D9EB}" dt="2021-09-26T02:31:29.012" v="756" actId="1076"/>
          <ac:spMkLst>
            <pc:docMk/>
            <pc:sldMk cId="940345928" sldId="306"/>
            <ac:spMk id="2" creationId="{FAC1A45C-F09E-45C1-9B66-0B141B4EFCD3}"/>
          </ac:spMkLst>
        </pc:spChg>
        <pc:spChg chg="del">
          <ac:chgData name="QU Guannan" userId="459ef0fc5a933e81" providerId="LiveId" clId="{BD8E05F7-B958-4BBB-A28F-ED129C47D9EB}" dt="2021-09-26T02:23:53.385" v="663" actId="478"/>
          <ac:spMkLst>
            <pc:docMk/>
            <pc:sldMk cId="940345928" sldId="306"/>
            <ac:spMk id="3" creationId="{2DC2631E-4DF3-4CBC-AE51-A885BF225668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6" creationId="{0C00D7F8-53F0-4212-8E7E-C37873D1F0B9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7" creationId="{E9FFF1C4-8141-4212-98A7-49B660BAC990}"/>
          </ac:spMkLst>
        </pc:spChg>
        <pc:spChg chg="add del mod">
          <ac:chgData name="QU Guannan" userId="459ef0fc5a933e81" providerId="LiveId" clId="{BD8E05F7-B958-4BBB-A28F-ED129C47D9EB}" dt="2021-09-26T02:28:52.333" v="728" actId="478"/>
          <ac:spMkLst>
            <pc:docMk/>
            <pc:sldMk cId="940345928" sldId="306"/>
            <ac:spMk id="8" creationId="{9213F9C7-DCA0-4865-98DE-102D25A0EC6C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9" creationId="{C26E636C-4A15-49EC-BD10-18C7EDB03EE1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10" creationId="{5ADEAF31-0537-475C-A957-3669AE48B949}"/>
          </ac:spMkLst>
        </pc:spChg>
        <pc:spChg chg="add mod">
          <ac:chgData name="QU Guannan" userId="459ef0fc5a933e81" providerId="LiveId" clId="{BD8E05F7-B958-4BBB-A28F-ED129C47D9EB}" dt="2021-09-27T00:21:47.813" v="1656" actId="14100"/>
          <ac:spMkLst>
            <pc:docMk/>
            <pc:sldMk cId="940345928" sldId="306"/>
            <ac:spMk id="11" creationId="{8B6BDF91-8A8A-4C25-9E4E-9A4041DB070F}"/>
          </ac:spMkLst>
        </pc:spChg>
        <pc:grpChg chg="add mod">
          <ac:chgData name="QU Guannan" userId="459ef0fc5a933e81" providerId="LiveId" clId="{BD8E05F7-B958-4BBB-A28F-ED129C47D9EB}" dt="2021-09-26T02:31:32.140" v="757" actId="1076"/>
          <ac:grpSpMkLst>
            <pc:docMk/>
            <pc:sldMk cId="940345928" sldId="306"/>
            <ac:grpSpMk id="14" creationId="{7E8D6433-16CE-4F2C-BB54-99F516F090F9}"/>
          </ac:grpSpMkLst>
        </pc:grpChg>
        <pc:picChg chg="add mod modCrop">
          <ac:chgData name="QU Guannan" userId="459ef0fc5a933e81" providerId="LiveId" clId="{BD8E05F7-B958-4BBB-A28F-ED129C47D9EB}" dt="2021-09-26T02:30:57.766" v="741" actId="164"/>
          <ac:picMkLst>
            <pc:docMk/>
            <pc:sldMk cId="940345928" sldId="306"/>
            <ac:picMk id="5" creationId="{1563A547-EB5C-4BA0-ACDA-E7B11D592F72}"/>
          </ac:picMkLst>
        </pc:picChg>
        <pc:picChg chg="add mod modCrop">
          <ac:chgData name="QU Guannan" userId="459ef0fc5a933e81" providerId="LiveId" clId="{BD8E05F7-B958-4BBB-A28F-ED129C47D9EB}" dt="2021-09-26T02:31:37.004" v="759" actId="1076"/>
          <ac:picMkLst>
            <pc:docMk/>
            <pc:sldMk cId="940345928" sldId="306"/>
            <ac:picMk id="13" creationId="{05CCAB20-DE44-4F6A-BC52-8A1F9E5F5B1E}"/>
          </ac:picMkLst>
        </pc:picChg>
      </pc:sldChg>
      <pc:sldChg chg="addSp delSp modSp new mod">
        <pc:chgData name="QU Guannan" userId="459ef0fc5a933e81" providerId="LiveId" clId="{BD8E05F7-B958-4BBB-A28F-ED129C47D9EB}" dt="2021-09-27T00:23:40.267" v="1680" actId="14100"/>
        <pc:sldMkLst>
          <pc:docMk/>
          <pc:sldMk cId="848953890" sldId="307"/>
        </pc:sldMkLst>
        <pc:spChg chg="mod">
          <ac:chgData name="QU Guannan" userId="459ef0fc5a933e81" providerId="LiveId" clId="{BD8E05F7-B958-4BBB-A28F-ED129C47D9EB}" dt="2021-09-26T02:35:01.433" v="776" actId="1076"/>
          <ac:spMkLst>
            <pc:docMk/>
            <pc:sldMk cId="848953890" sldId="307"/>
            <ac:spMk id="2" creationId="{CD3E940B-352F-48F2-AB92-F86120855BB9}"/>
          </ac:spMkLst>
        </pc:spChg>
        <pc:spChg chg="del mod">
          <ac:chgData name="QU Guannan" userId="459ef0fc5a933e81" providerId="LiveId" clId="{BD8E05F7-B958-4BBB-A28F-ED129C47D9EB}" dt="2021-09-26T02:35:08.808" v="778" actId="478"/>
          <ac:spMkLst>
            <pc:docMk/>
            <pc:sldMk cId="848953890" sldId="307"/>
            <ac:spMk id="3" creationId="{D4632333-1848-4859-832C-665B0459A3FC}"/>
          </ac:spMkLst>
        </pc:spChg>
        <pc:spChg chg="add mod">
          <ac:chgData name="QU Guannan" userId="459ef0fc5a933e81" providerId="LiveId" clId="{BD8E05F7-B958-4BBB-A28F-ED129C47D9EB}" dt="2021-09-26T02:38:34.128" v="846" actId="14100"/>
          <ac:spMkLst>
            <pc:docMk/>
            <pc:sldMk cId="848953890" sldId="307"/>
            <ac:spMk id="6" creationId="{E86EF666-648D-4FFB-BF52-BB9856B7256D}"/>
          </ac:spMkLst>
        </pc:spChg>
        <pc:spChg chg="add mod">
          <ac:chgData name="QU Guannan" userId="459ef0fc5a933e81" providerId="LiveId" clId="{BD8E05F7-B958-4BBB-A28F-ED129C47D9EB}" dt="2021-09-27T00:23:40.267" v="1680" actId="14100"/>
          <ac:spMkLst>
            <pc:docMk/>
            <pc:sldMk cId="848953890" sldId="307"/>
            <ac:spMk id="7" creationId="{4213E998-8683-4B5D-A499-00E396BADF3A}"/>
          </ac:spMkLst>
        </pc:spChg>
        <pc:spChg chg="add mod">
          <ac:chgData name="QU Guannan" userId="459ef0fc5a933e81" providerId="LiveId" clId="{BD8E05F7-B958-4BBB-A28F-ED129C47D9EB}" dt="2021-09-26T02:42:18.086" v="924" actId="14100"/>
          <ac:spMkLst>
            <pc:docMk/>
            <pc:sldMk cId="848953890" sldId="307"/>
            <ac:spMk id="8" creationId="{331B2528-651D-4F5A-846F-24FBC8DC5E9D}"/>
          </ac:spMkLst>
        </pc:spChg>
        <pc:spChg chg="add mod">
          <ac:chgData name="QU Guannan" userId="459ef0fc5a933e81" providerId="LiveId" clId="{BD8E05F7-B958-4BBB-A28F-ED129C47D9EB}" dt="2021-09-26T02:42:43.394" v="960" actId="20577"/>
          <ac:spMkLst>
            <pc:docMk/>
            <pc:sldMk cId="848953890" sldId="307"/>
            <ac:spMk id="9" creationId="{FFCC8DA5-B25A-4E71-85D9-C7E841DA1D00}"/>
          </ac:spMkLst>
        </pc:spChg>
        <pc:spChg chg="add mod">
          <ac:chgData name="QU Guannan" userId="459ef0fc5a933e81" providerId="LiveId" clId="{BD8E05F7-B958-4BBB-A28F-ED129C47D9EB}" dt="2021-09-26T02:43:20.270" v="1013" actId="20577"/>
          <ac:spMkLst>
            <pc:docMk/>
            <pc:sldMk cId="848953890" sldId="307"/>
            <ac:spMk id="10" creationId="{EA0AD13E-BE75-4C76-9656-5EBD0B7F0F0D}"/>
          </ac:spMkLst>
        </pc:spChg>
        <pc:spChg chg="add mod">
          <ac:chgData name="QU Guannan" userId="459ef0fc5a933e81" providerId="LiveId" clId="{BD8E05F7-B958-4BBB-A28F-ED129C47D9EB}" dt="2021-09-26T02:43:56.902" v="1020" actId="14100"/>
          <ac:spMkLst>
            <pc:docMk/>
            <pc:sldMk cId="848953890" sldId="307"/>
            <ac:spMk id="11" creationId="{9B2BD8E0-0AB6-47D2-B68A-BBAC1E860CAC}"/>
          </ac:spMkLst>
        </pc:spChg>
        <pc:spChg chg="add mod">
          <ac:chgData name="QU Guannan" userId="459ef0fc5a933e81" providerId="LiveId" clId="{BD8E05F7-B958-4BBB-A28F-ED129C47D9EB}" dt="2021-09-26T02:44:44.745" v="1059" actId="1076"/>
          <ac:spMkLst>
            <pc:docMk/>
            <pc:sldMk cId="848953890" sldId="307"/>
            <ac:spMk id="12" creationId="{F3B08807-C7EC-4A85-8526-8F5FED18F9A8}"/>
          </ac:spMkLst>
        </pc:spChg>
        <pc:picChg chg="add mod modCrop">
          <ac:chgData name="QU Guannan" userId="459ef0fc5a933e81" providerId="LiveId" clId="{BD8E05F7-B958-4BBB-A28F-ED129C47D9EB}" dt="2021-09-26T02:35:12.042" v="779" actId="1076"/>
          <ac:picMkLst>
            <pc:docMk/>
            <pc:sldMk cId="848953890" sldId="307"/>
            <ac:picMk id="5" creationId="{812FFE79-BF5E-4ED8-8B10-8E0F31C5995E}"/>
          </ac:picMkLst>
        </pc:picChg>
      </pc:sldChg>
      <pc:sldChg chg="addSp delSp modSp new mod">
        <pc:chgData name="QU Guannan" userId="459ef0fc5a933e81" providerId="LiveId" clId="{BD8E05F7-B958-4BBB-A28F-ED129C47D9EB}" dt="2021-09-26T02:59:25.613" v="1180" actId="1076"/>
        <pc:sldMkLst>
          <pc:docMk/>
          <pc:sldMk cId="3205383905" sldId="308"/>
        </pc:sldMkLst>
        <pc:spChg chg="mod">
          <ac:chgData name="QU Guannan" userId="459ef0fc5a933e81" providerId="LiveId" clId="{BD8E05F7-B958-4BBB-A28F-ED129C47D9EB}" dt="2021-09-26T02:59:14.857" v="1175" actId="113"/>
          <ac:spMkLst>
            <pc:docMk/>
            <pc:sldMk cId="3205383905" sldId="308"/>
            <ac:spMk id="2" creationId="{FB39D12C-E030-42BA-801B-27748AF612CA}"/>
          </ac:spMkLst>
        </pc:spChg>
        <pc:spChg chg="del mod">
          <ac:chgData name="QU Guannan" userId="459ef0fc5a933e81" providerId="LiveId" clId="{BD8E05F7-B958-4BBB-A28F-ED129C47D9EB}" dt="2021-09-26T02:59:23.044" v="1179" actId="478"/>
          <ac:spMkLst>
            <pc:docMk/>
            <pc:sldMk cId="3205383905" sldId="308"/>
            <ac:spMk id="3" creationId="{09127340-CF6F-4A56-BA3C-81DAF20A40F4}"/>
          </ac:spMkLst>
        </pc:spChg>
        <pc:picChg chg="add mod modCrop">
          <ac:chgData name="QU Guannan" userId="459ef0fc5a933e81" providerId="LiveId" clId="{BD8E05F7-B958-4BBB-A28F-ED129C47D9EB}" dt="2021-09-26T02:59:25.613" v="1180" actId="1076"/>
          <ac:picMkLst>
            <pc:docMk/>
            <pc:sldMk cId="3205383905" sldId="308"/>
            <ac:picMk id="5" creationId="{DC945E9F-A5FE-478E-AFAE-42F6D775FE93}"/>
          </ac:picMkLst>
        </pc:picChg>
      </pc:sldChg>
      <pc:sldChg chg="addSp delSp modSp new mod">
        <pc:chgData name="QU Guannan" userId="459ef0fc5a933e81" providerId="LiveId" clId="{BD8E05F7-B958-4BBB-A28F-ED129C47D9EB}" dt="2021-09-26T03:01:22.595" v="1202" actId="1076"/>
        <pc:sldMkLst>
          <pc:docMk/>
          <pc:sldMk cId="98305326" sldId="309"/>
        </pc:sldMkLst>
        <pc:spChg chg="mod">
          <ac:chgData name="QU Guannan" userId="459ef0fc5a933e81" providerId="LiveId" clId="{BD8E05F7-B958-4BBB-A28F-ED129C47D9EB}" dt="2021-09-26T03:00:32.053" v="1195" actId="1076"/>
          <ac:spMkLst>
            <pc:docMk/>
            <pc:sldMk cId="98305326" sldId="309"/>
            <ac:spMk id="2" creationId="{48E139A7-C6D7-4731-A1E9-DEF20781F203}"/>
          </ac:spMkLst>
        </pc:spChg>
        <pc:spChg chg="del">
          <ac:chgData name="QU Guannan" userId="459ef0fc5a933e81" providerId="LiveId" clId="{BD8E05F7-B958-4BBB-A28F-ED129C47D9EB}" dt="2021-09-26T03:00:36.029" v="1196" actId="478"/>
          <ac:spMkLst>
            <pc:docMk/>
            <pc:sldMk cId="98305326" sldId="309"/>
            <ac:spMk id="3" creationId="{C0E71406-F2E7-4292-B7D8-92524396B66F}"/>
          </ac:spMkLst>
        </pc:spChg>
        <pc:picChg chg="add mod modCrop">
          <ac:chgData name="QU Guannan" userId="459ef0fc5a933e81" providerId="LiveId" clId="{BD8E05F7-B958-4BBB-A28F-ED129C47D9EB}" dt="2021-09-26T03:01:22.595" v="1202" actId="1076"/>
          <ac:picMkLst>
            <pc:docMk/>
            <pc:sldMk cId="98305326" sldId="309"/>
            <ac:picMk id="5" creationId="{4ABDC759-21D7-4BCD-A187-657F698A0F3A}"/>
          </ac:picMkLst>
        </pc:picChg>
      </pc:sldChg>
      <pc:sldChg chg="addSp delSp modSp new mod">
        <pc:chgData name="QU Guannan" userId="459ef0fc5a933e81" providerId="LiveId" clId="{BD8E05F7-B958-4BBB-A28F-ED129C47D9EB}" dt="2021-09-28T01:08:06.231" v="2220" actId="14100"/>
        <pc:sldMkLst>
          <pc:docMk/>
          <pc:sldMk cId="4192216563" sldId="310"/>
        </pc:sldMkLst>
        <pc:spChg chg="del">
          <ac:chgData name="QU Guannan" userId="459ef0fc5a933e81" providerId="LiveId" clId="{BD8E05F7-B958-4BBB-A28F-ED129C47D9EB}" dt="2021-09-26T03:07:13.467" v="1204" actId="478"/>
          <ac:spMkLst>
            <pc:docMk/>
            <pc:sldMk cId="4192216563" sldId="310"/>
            <ac:spMk id="2" creationId="{92713927-0A70-40C7-B665-005F910559D8}"/>
          </ac:spMkLst>
        </pc:spChg>
        <pc:spChg chg="del">
          <ac:chgData name="QU Guannan" userId="459ef0fc5a933e81" providerId="LiveId" clId="{BD8E05F7-B958-4BBB-A28F-ED129C47D9EB}" dt="2021-09-26T03:07:16.391" v="1205" actId="478"/>
          <ac:spMkLst>
            <pc:docMk/>
            <pc:sldMk cId="4192216563" sldId="310"/>
            <ac:spMk id="3" creationId="{D66CAA39-F3FB-4396-98F0-C1615E440241}"/>
          </ac:spMkLst>
        </pc:spChg>
        <pc:spChg chg="add mod">
          <ac:chgData name="QU Guannan" userId="459ef0fc5a933e81" providerId="LiveId" clId="{BD8E05F7-B958-4BBB-A28F-ED129C47D9EB}" dt="2021-09-28T01:08:06.231" v="2220" actId="14100"/>
          <ac:spMkLst>
            <pc:docMk/>
            <pc:sldMk cId="4192216563" sldId="310"/>
            <ac:spMk id="4" creationId="{2C790612-A058-4D01-9EB0-78612C3BF6E9}"/>
          </ac:spMkLst>
        </pc:spChg>
        <pc:spChg chg="add mod">
          <ac:chgData name="QU Guannan" userId="459ef0fc5a933e81" providerId="LiveId" clId="{BD8E05F7-B958-4BBB-A28F-ED129C47D9EB}" dt="2021-09-26T03:09:02.277" v="1248" actId="20577"/>
          <ac:spMkLst>
            <pc:docMk/>
            <pc:sldMk cId="4192216563" sldId="310"/>
            <ac:spMk id="6" creationId="{81299F89-DF3D-404D-B7A9-36600FC77B94}"/>
          </ac:spMkLst>
        </pc:spChg>
        <pc:spChg chg="add mod">
          <ac:chgData name="QU Guannan" userId="459ef0fc5a933e81" providerId="LiveId" clId="{BD8E05F7-B958-4BBB-A28F-ED129C47D9EB}" dt="2021-09-28T00:18:37.024" v="1963" actId="1076"/>
          <ac:spMkLst>
            <pc:docMk/>
            <pc:sldMk cId="4192216563" sldId="310"/>
            <ac:spMk id="7" creationId="{32E859ED-3A24-4273-A896-9D7CA8795061}"/>
          </ac:spMkLst>
        </pc:spChg>
        <pc:picChg chg="add mod modCrop">
          <ac:chgData name="QU Guannan" userId="459ef0fc5a933e81" providerId="LiveId" clId="{BD8E05F7-B958-4BBB-A28F-ED129C47D9EB}" dt="2021-09-26T03:07:45.088" v="1212" actId="1076"/>
          <ac:picMkLst>
            <pc:docMk/>
            <pc:sldMk cId="4192216563" sldId="310"/>
            <ac:picMk id="5" creationId="{F08238D3-EBB5-491C-9DF5-16F1405B863D}"/>
          </ac:picMkLst>
        </pc:picChg>
      </pc:sldChg>
      <pc:sldChg chg="addSp delSp modSp new mod ord">
        <pc:chgData name="QU Guannan" userId="459ef0fc5a933e81" providerId="LiveId" clId="{BD8E05F7-B958-4BBB-A28F-ED129C47D9EB}" dt="2021-09-28T01:38:37.638" v="2725" actId="1076"/>
        <pc:sldMkLst>
          <pc:docMk/>
          <pc:sldMk cId="3720694639" sldId="311"/>
        </pc:sldMkLst>
        <pc:spChg chg="del">
          <ac:chgData name="QU Guannan" userId="459ef0fc5a933e81" providerId="LiveId" clId="{BD8E05F7-B958-4BBB-A28F-ED129C47D9EB}" dt="2021-09-26T03:09:17.344" v="1250" actId="478"/>
          <ac:spMkLst>
            <pc:docMk/>
            <pc:sldMk cId="3720694639" sldId="311"/>
            <ac:spMk id="2" creationId="{6F44EEEC-6662-4C33-887F-77C1D21FBAC0}"/>
          </ac:spMkLst>
        </pc:spChg>
        <pc:spChg chg="del">
          <ac:chgData name="QU Guannan" userId="459ef0fc5a933e81" providerId="LiveId" clId="{BD8E05F7-B958-4BBB-A28F-ED129C47D9EB}" dt="2021-09-26T03:09:18.809" v="1251" actId="478"/>
          <ac:spMkLst>
            <pc:docMk/>
            <pc:sldMk cId="3720694639" sldId="311"/>
            <ac:spMk id="3" creationId="{AFEBEC37-E515-4FB1-ABB6-78FC39B5DAB7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6" creationId="{3F20032F-C6FC-4671-AF19-0E9876080110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7" creationId="{4BBC49D4-DD56-4AAD-863E-910B623D6B9C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8" creationId="{A99F2B83-8704-49A3-9E9E-E23FE6F9FDD7}"/>
          </ac:spMkLst>
        </pc:spChg>
        <pc:spChg chg="add del mod">
          <ac:chgData name="QU Guannan" userId="459ef0fc5a933e81" providerId="LiveId" clId="{BD8E05F7-B958-4BBB-A28F-ED129C47D9EB}" dt="2021-09-26T03:14:58.596" v="1356" actId="478"/>
          <ac:spMkLst>
            <pc:docMk/>
            <pc:sldMk cId="3720694639" sldId="311"/>
            <ac:spMk id="9" creationId="{5DA0ECD9-6FCC-4ED0-9C27-B4E1721022F0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10" creationId="{B2822B75-8C82-4AE3-97E8-CE1A596D07F5}"/>
          </ac:spMkLst>
        </pc:spChg>
        <pc:picChg chg="add mod">
          <ac:chgData name="QU Guannan" userId="459ef0fc5a933e81" providerId="LiveId" clId="{BD8E05F7-B958-4BBB-A28F-ED129C47D9EB}" dt="2021-09-28T01:38:37.638" v="2725" actId="1076"/>
          <ac:picMkLst>
            <pc:docMk/>
            <pc:sldMk cId="3720694639" sldId="311"/>
            <ac:picMk id="3" creationId="{61E75627-E4C9-4825-913C-1925E96AB387}"/>
          </ac:picMkLst>
        </pc:picChg>
        <pc:picChg chg="add del mod modCrop">
          <ac:chgData name="QU Guannan" userId="459ef0fc5a933e81" providerId="LiveId" clId="{BD8E05F7-B958-4BBB-A28F-ED129C47D9EB}" dt="2021-09-28T01:38:20.911" v="2722" actId="478"/>
          <ac:picMkLst>
            <pc:docMk/>
            <pc:sldMk cId="3720694639" sldId="311"/>
            <ac:picMk id="5" creationId="{FA890C82-BF5E-40D2-BC83-D0418F1BA168}"/>
          </ac:picMkLst>
        </pc:picChg>
      </pc:sldChg>
      <pc:sldChg chg="addSp delSp modSp new mod">
        <pc:chgData name="QU Guannan" userId="459ef0fc5a933e81" providerId="LiveId" clId="{BD8E05F7-B958-4BBB-A28F-ED129C47D9EB}" dt="2021-09-28T01:51:16.782" v="2765" actId="1076"/>
        <pc:sldMkLst>
          <pc:docMk/>
          <pc:sldMk cId="833914933" sldId="312"/>
        </pc:sldMkLst>
        <pc:spChg chg="del">
          <ac:chgData name="QU Guannan" userId="459ef0fc5a933e81" providerId="LiveId" clId="{BD8E05F7-B958-4BBB-A28F-ED129C47D9EB}" dt="2021-09-26T03:16:55.148" v="1359" actId="478"/>
          <ac:spMkLst>
            <pc:docMk/>
            <pc:sldMk cId="833914933" sldId="312"/>
            <ac:spMk id="2" creationId="{63032708-723F-4E58-8189-014A9003142C}"/>
          </ac:spMkLst>
        </pc:spChg>
        <pc:spChg chg="del">
          <ac:chgData name="QU Guannan" userId="459ef0fc5a933e81" providerId="LiveId" clId="{BD8E05F7-B958-4BBB-A28F-ED129C47D9EB}" dt="2021-09-26T03:16:57.563" v="1360" actId="478"/>
          <ac:spMkLst>
            <pc:docMk/>
            <pc:sldMk cId="833914933" sldId="312"/>
            <ac:spMk id="3" creationId="{0E532F72-1283-4B14-9562-93FA232E12A8}"/>
          </ac:spMkLst>
        </pc:spChg>
        <pc:picChg chg="add mod modCrop">
          <ac:chgData name="QU Guannan" userId="459ef0fc5a933e81" providerId="LiveId" clId="{BD8E05F7-B958-4BBB-A28F-ED129C47D9EB}" dt="2021-09-28T01:51:16.782" v="2765" actId="1076"/>
          <ac:picMkLst>
            <pc:docMk/>
            <pc:sldMk cId="833914933" sldId="312"/>
            <ac:picMk id="3" creationId="{22BE9D1C-D484-4C5B-8BCC-3AA6F1AAB259}"/>
          </ac:picMkLst>
        </pc:picChg>
        <pc:picChg chg="add mod modCrop">
          <ac:chgData name="QU Guannan" userId="459ef0fc5a933e81" providerId="LiveId" clId="{BD8E05F7-B958-4BBB-A28F-ED129C47D9EB}" dt="2021-09-28T01:51:08.726" v="2762" actId="1076"/>
          <ac:picMkLst>
            <pc:docMk/>
            <pc:sldMk cId="833914933" sldId="312"/>
            <ac:picMk id="5" creationId="{1517F6AE-7D3A-4437-8D64-135D54677C70}"/>
          </ac:picMkLst>
        </pc:picChg>
        <pc:picChg chg="add mod modCrop">
          <ac:chgData name="QU Guannan" userId="459ef0fc5a933e81" providerId="LiveId" clId="{BD8E05F7-B958-4BBB-A28F-ED129C47D9EB}" dt="2021-09-28T01:51:12.038" v="2763" actId="1076"/>
          <ac:picMkLst>
            <pc:docMk/>
            <pc:sldMk cId="833914933" sldId="312"/>
            <ac:picMk id="7" creationId="{A2431298-F104-447C-9F59-18B4CCE00B0F}"/>
          </ac:picMkLst>
        </pc:picChg>
      </pc:sldChg>
      <pc:sldChg chg="addSp delSp modSp new del mod">
        <pc:chgData name="QU Guannan" userId="459ef0fc5a933e81" providerId="LiveId" clId="{BD8E05F7-B958-4BBB-A28F-ED129C47D9EB}" dt="2021-09-28T01:53:54.500" v="2780" actId="2696"/>
        <pc:sldMkLst>
          <pc:docMk/>
          <pc:sldMk cId="1122082619" sldId="313"/>
        </pc:sldMkLst>
        <pc:spChg chg="del">
          <ac:chgData name="QU Guannan" userId="459ef0fc5a933e81" providerId="LiveId" clId="{BD8E05F7-B958-4BBB-A28F-ED129C47D9EB}" dt="2021-09-26T03:20:29.412" v="1379" actId="478"/>
          <ac:spMkLst>
            <pc:docMk/>
            <pc:sldMk cId="1122082619" sldId="313"/>
            <ac:spMk id="2" creationId="{D213B9DA-4437-4E08-A09C-2AE3B9A43ACE}"/>
          </ac:spMkLst>
        </pc:spChg>
        <pc:spChg chg="del">
          <ac:chgData name="QU Guannan" userId="459ef0fc5a933e81" providerId="LiveId" clId="{BD8E05F7-B958-4BBB-A28F-ED129C47D9EB}" dt="2021-09-26T03:20:31.250" v="1380" actId="478"/>
          <ac:spMkLst>
            <pc:docMk/>
            <pc:sldMk cId="1122082619" sldId="313"/>
            <ac:spMk id="3" creationId="{3C767246-2601-4973-8FA2-1B9C77432A5C}"/>
          </ac:spMkLst>
        </pc:spChg>
        <pc:spChg chg="add mod">
          <ac:chgData name="QU Guannan" userId="459ef0fc5a933e81" providerId="LiveId" clId="{BD8E05F7-B958-4BBB-A28F-ED129C47D9EB}" dt="2021-09-26T03:23:36.462" v="1444" actId="20577"/>
          <ac:spMkLst>
            <pc:docMk/>
            <pc:sldMk cId="1122082619" sldId="313"/>
            <ac:spMk id="10" creationId="{6BC1DA21-C69F-4439-AFD2-9DC1940614AD}"/>
          </ac:spMkLst>
        </pc:spChg>
        <pc:spChg chg="add mod">
          <ac:chgData name="QU Guannan" userId="459ef0fc5a933e81" providerId="LiveId" clId="{BD8E05F7-B958-4BBB-A28F-ED129C47D9EB}" dt="2021-09-26T03:24:27.768" v="1524" actId="14100"/>
          <ac:spMkLst>
            <pc:docMk/>
            <pc:sldMk cId="1122082619" sldId="313"/>
            <ac:spMk id="11" creationId="{CCAA46BD-7B1C-43EE-B52D-C79588F939DC}"/>
          </ac:spMkLst>
        </pc:spChg>
        <pc:picChg chg="add mod modCrop">
          <ac:chgData name="QU Guannan" userId="459ef0fc5a933e81" providerId="LiveId" clId="{BD8E05F7-B958-4BBB-A28F-ED129C47D9EB}" dt="2021-09-26T03:20:54.082" v="1387" actId="1076"/>
          <ac:picMkLst>
            <pc:docMk/>
            <pc:sldMk cId="1122082619" sldId="313"/>
            <ac:picMk id="5" creationId="{8EE2DD1B-A97A-456D-9C68-FF599E68EE83}"/>
          </ac:picMkLst>
        </pc:picChg>
        <pc:picChg chg="add mod modCrop">
          <ac:chgData name="QU Guannan" userId="459ef0fc5a933e81" providerId="LiveId" clId="{BD8E05F7-B958-4BBB-A28F-ED129C47D9EB}" dt="2021-09-26T03:22:39.176" v="1404" actId="14100"/>
          <ac:picMkLst>
            <pc:docMk/>
            <pc:sldMk cId="1122082619" sldId="313"/>
            <ac:picMk id="7" creationId="{BFB7C418-3EEA-4154-A25F-8796C909300A}"/>
          </ac:picMkLst>
        </pc:picChg>
        <pc:picChg chg="add mod modCrop">
          <ac:chgData name="QU Guannan" userId="459ef0fc5a933e81" providerId="LiveId" clId="{BD8E05F7-B958-4BBB-A28F-ED129C47D9EB}" dt="2021-09-26T03:22:45.456" v="1406" actId="14100"/>
          <ac:picMkLst>
            <pc:docMk/>
            <pc:sldMk cId="1122082619" sldId="313"/>
            <ac:picMk id="9" creationId="{DD2CDBF8-1D8E-466D-8380-8146123C9B93}"/>
          </ac:picMkLst>
        </pc:picChg>
      </pc:sldChg>
      <pc:sldChg chg="addSp delSp modSp new del mod">
        <pc:chgData name="QU Guannan" userId="459ef0fc5a933e81" providerId="LiveId" clId="{BD8E05F7-B958-4BBB-A28F-ED129C47D9EB}" dt="2021-09-28T00:19:20.774" v="1966" actId="47"/>
        <pc:sldMkLst>
          <pc:docMk/>
          <pc:sldMk cId="2309037258" sldId="314"/>
        </pc:sldMkLst>
        <pc:spChg chg="add del mod">
          <ac:chgData name="QU Guannan" userId="459ef0fc5a933e81" providerId="LiveId" clId="{BD8E05F7-B958-4BBB-A28F-ED129C47D9EB}" dt="2021-09-28T00:18:07.178" v="1934" actId="21"/>
          <ac:spMkLst>
            <pc:docMk/>
            <pc:sldMk cId="2309037258" sldId="314"/>
            <ac:spMk id="2" creationId="{C2A63714-5BC6-405A-BDE4-F7CF29C30AC7}"/>
          </ac:spMkLst>
        </pc:spChg>
        <pc:spChg chg="del">
          <ac:chgData name="QU Guannan" userId="459ef0fc5a933e81" providerId="LiveId" clId="{BD8E05F7-B958-4BBB-A28F-ED129C47D9EB}" dt="2021-09-27T23:43:42.945" v="1866" actId="478"/>
          <ac:spMkLst>
            <pc:docMk/>
            <pc:sldMk cId="2309037258" sldId="314"/>
            <ac:spMk id="3" creationId="{C501C0B8-EF5A-4453-B2F8-CEE588A936C7}"/>
          </ac:spMkLst>
        </pc:spChg>
        <pc:picChg chg="add del mod modCrop">
          <ac:chgData name="QU Guannan" userId="459ef0fc5a933e81" providerId="LiveId" clId="{BD8E05F7-B958-4BBB-A28F-ED129C47D9EB}" dt="2021-09-28T00:10:45.613" v="1912" actId="21"/>
          <ac:picMkLst>
            <pc:docMk/>
            <pc:sldMk cId="2309037258" sldId="314"/>
            <ac:picMk id="5" creationId="{3D31D16F-467B-4DA6-97D1-E3EC21217F05}"/>
          </ac:picMkLst>
        </pc:picChg>
      </pc:sldChg>
      <pc:sldChg chg="addSp delSp modSp new add del mod">
        <pc:chgData name="QU Guannan" userId="459ef0fc5a933e81" providerId="LiveId" clId="{BD8E05F7-B958-4BBB-A28F-ED129C47D9EB}" dt="2021-09-28T00:19:55.343" v="1972" actId="14100"/>
        <pc:sldMkLst>
          <pc:docMk/>
          <pc:sldMk cId="1530216342" sldId="315"/>
        </pc:sldMkLst>
        <pc:spChg chg="del">
          <ac:chgData name="QU Guannan" userId="459ef0fc5a933e81" providerId="LiveId" clId="{BD8E05F7-B958-4BBB-A28F-ED129C47D9EB}" dt="2021-09-28T00:04:19.820" v="1888" actId="478"/>
          <ac:spMkLst>
            <pc:docMk/>
            <pc:sldMk cId="1530216342" sldId="315"/>
            <ac:spMk id="2" creationId="{CD8FA10D-38AE-46CC-8034-FDDC23B0F88E}"/>
          </ac:spMkLst>
        </pc:spChg>
        <pc:spChg chg="del">
          <ac:chgData name="QU Guannan" userId="459ef0fc5a933e81" providerId="LiveId" clId="{BD8E05F7-B958-4BBB-A28F-ED129C47D9EB}" dt="2021-09-28T00:04:23.043" v="1889" actId="478"/>
          <ac:spMkLst>
            <pc:docMk/>
            <pc:sldMk cId="1530216342" sldId="315"/>
            <ac:spMk id="3" creationId="{A8F601EC-7CBC-4F9B-ABB6-331E9A8A9923}"/>
          </ac:spMkLst>
        </pc:spChg>
        <pc:spChg chg="add mod">
          <ac:chgData name="QU Guannan" userId="459ef0fc5a933e81" providerId="LiveId" clId="{BD8E05F7-B958-4BBB-A28F-ED129C47D9EB}" dt="2021-09-28T00:19:55.343" v="1972" actId="14100"/>
          <ac:spMkLst>
            <pc:docMk/>
            <pc:sldMk cId="1530216342" sldId="315"/>
            <ac:spMk id="6" creationId="{F557A541-8817-4AC2-A33A-F7FB8734DFBA}"/>
          </ac:spMkLst>
        </pc:spChg>
        <pc:picChg chg="add mod modCrop">
          <ac:chgData name="QU Guannan" userId="459ef0fc5a933e81" providerId="LiveId" clId="{BD8E05F7-B958-4BBB-A28F-ED129C47D9EB}" dt="2021-09-28T00:16:47.496" v="1930" actId="14100"/>
          <ac:picMkLst>
            <pc:docMk/>
            <pc:sldMk cId="1530216342" sldId="315"/>
            <ac:picMk id="5" creationId="{F2AD90C8-0D99-48BC-82A3-C421DFF87437}"/>
          </ac:picMkLst>
        </pc:picChg>
        <pc:picChg chg="add del mod">
          <ac:chgData name="QU Guannan" userId="459ef0fc5a933e81" providerId="LiveId" clId="{BD8E05F7-B958-4BBB-A28F-ED129C47D9EB}" dt="2021-09-28T00:13:29.015" v="1921" actId="478"/>
          <ac:picMkLst>
            <pc:docMk/>
            <pc:sldMk cId="1530216342" sldId="315"/>
            <ac:picMk id="7" creationId="{CC19BAEB-D2E1-4A61-A5A3-C49A29505231}"/>
          </ac:picMkLst>
        </pc:picChg>
        <pc:picChg chg="add mod modCrop">
          <ac:chgData name="QU Guannan" userId="459ef0fc5a933e81" providerId="LiveId" clId="{BD8E05F7-B958-4BBB-A28F-ED129C47D9EB}" dt="2021-09-28T00:16:45.065" v="1929" actId="14100"/>
          <ac:picMkLst>
            <pc:docMk/>
            <pc:sldMk cId="1530216342" sldId="315"/>
            <ac:picMk id="9" creationId="{454CAC3D-2DAF-4629-AAAE-36CFE520B8B1}"/>
          </ac:picMkLst>
        </pc:picChg>
      </pc:sldChg>
      <pc:sldChg chg="delSp add del mod">
        <pc:chgData name="QU Guannan" userId="459ef0fc5a933e81" providerId="LiveId" clId="{BD8E05F7-B958-4BBB-A28F-ED129C47D9EB}" dt="2021-09-27T23:56:19.853" v="1882" actId="47"/>
        <pc:sldMkLst>
          <pc:docMk/>
          <pc:sldMk cId="3354295971" sldId="315"/>
        </pc:sldMkLst>
        <pc:spChg chg="del">
          <ac:chgData name="QU Guannan" userId="459ef0fc5a933e81" providerId="LiveId" clId="{BD8E05F7-B958-4BBB-A28F-ED129C47D9EB}" dt="2021-09-27T23:45:40.353" v="1879" actId="478"/>
          <ac:spMkLst>
            <pc:docMk/>
            <pc:sldMk cId="3354295971" sldId="315"/>
            <ac:spMk id="6" creationId="{3F20032F-C6FC-4671-AF19-0E9876080110}"/>
          </ac:spMkLst>
        </pc:spChg>
        <pc:spChg chg="del">
          <ac:chgData name="QU Guannan" userId="459ef0fc5a933e81" providerId="LiveId" clId="{BD8E05F7-B958-4BBB-A28F-ED129C47D9EB}" dt="2021-09-27T23:45:41.277" v="1880" actId="478"/>
          <ac:spMkLst>
            <pc:docMk/>
            <pc:sldMk cId="3354295971" sldId="315"/>
            <ac:spMk id="7" creationId="{4BBC49D4-DD56-4AAD-863E-910B623D6B9C}"/>
          </ac:spMkLst>
        </pc:spChg>
        <pc:spChg chg="del">
          <ac:chgData name="QU Guannan" userId="459ef0fc5a933e81" providerId="LiveId" clId="{BD8E05F7-B958-4BBB-A28F-ED129C47D9EB}" dt="2021-09-27T23:45:39.197" v="1878" actId="478"/>
          <ac:spMkLst>
            <pc:docMk/>
            <pc:sldMk cId="3354295971" sldId="315"/>
            <ac:spMk id="8" creationId="{A99F2B83-8704-49A3-9E9E-E23FE6F9FDD7}"/>
          </ac:spMkLst>
        </pc:spChg>
        <pc:spChg chg="del">
          <ac:chgData name="QU Guannan" userId="459ef0fc5a933e81" providerId="LiveId" clId="{BD8E05F7-B958-4BBB-A28F-ED129C47D9EB}" dt="2021-09-27T23:45:41.979" v="1881" actId="478"/>
          <ac:spMkLst>
            <pc:docMk/>
            <pc:sldMk cId="3354295971" sldId="315"/>
            <ac:spMk id="10" creationId="{B2822B75-8C82-4AE3-97E8-CE1A596D07F5}"/>
          </ac:spMkLst>
        </pc:spChg>
      </pc:sldChg>
      <pc:sldChg chg="addSp delSp modSp add mod">
        <pc:chgData name="QU Guannan" userId="459ef0fc5a933e81" providerId="LiveId" clId="{BD8E05F7-B958-4BBB-A28F-ED129C47D9EB}" dt="2021-09-28T00:23:45.918" v="1986" actId="14100"/>
        <pc:sldMkLst>
          <pc:docMk/>
          <pc:sldMk cId="3823541779" sldId="316"/>
        </pc:sldMkLst>
        <pc:spChg chg="mod">
          <ac:chgData name="QU Guannan" userId="459ef0fc5a933e81" providerId="LiveId" clId="{BD8E05F7-B958-4BBB-A28F-ED129C47D9EB}" dt="2021-09-28T00:23:45.918" v="1986" actId="14100"/>
          <ac:spMkLst>
            <pc:docMk/>
            <pc:sldMk cId="3823541779" sldId="316"/>
            <ac:spMk id="6" creationId="{F557A541-8817-4AC2-A33A-F7FB8734DFBA}"/>
          </ac:spMkLst>
        </pc:spChg>
        <pc:picChg chg="add mod modCrop">
          <ac:chgData name="QU Guannan" userId="459ef0fc5a933e81" providerId="LiveId" clId="{BD8E05F7-B958-4BBB-A28F-ED129C47D9EB}" dt="2021-09-28T00:22:28.584" v="1979" actId="1076"/>
          <ac:picMkLst>
            <pc:docMk/>
            <pc:sldMk cId="3823541779" sldId="316"/>
            <ac:picMk id="3" creationId="{11E7FD30-AF5A-446A-963D-6BAB0AB6C7A7}"/>
          </ac:picMkLst>
        </pc:picChg>
        <pc:picChg chg="del">
          <ac:chgData name="QU Guannan" userId="459ef0fc5a933e81" providerId="LiveId" clId="{BD8E05F7-B958-4BBB-A28F-ED129C47D9EB}" dt="2021-09-28T00:21:49.962" v="1975" actId="478"/>
          <ac:picMkLst>
            <pc:docMk/>
            <pc:sldMk cId="3823541779" sldId="316"/>
            <ac:picMk id="9" creationId="{454CAC3D-2DAF-4629-AAAE-36CFE520B8B1}"/>
          </ac:picMkLst>
        </pc:picChg>
      </pc:sldChg>
      <pc:sldChg chg="addSp delSp modSp add mod">
        <pc:chgData name="QU Guannan" userId="459ef0fc5a933e81" providerId="LiveId" clId="{BD8E05F7-B958-4BBB-A28F-ED129C47D9EB}" dt="2021-09-28T00:49:22.561" v="2167" actId="14100"/>
        <pc:sldMkLst>
          <pc:docMk/>
          <pc:sldMk cId="3775069399" sldId="317"/>
        </pc:sldMkLst>
        <pc:spChg chg="mod">
          <ac:chgData name="QU Guannan" userId="459ef0fc5a933e81" providerId="LiveId" clId="{BD8E05F7-B958-4BBB-A28F-ED129C47D9EB}" dt="2021-09-28T00:23:37.646" v="1985" actId="14100"/>
          <ac:spMkLst>
            <pc:docMk/>
            <pc:sldMk cId="3775069399" sldId="317"/>
            <ac:spMk id="6" creationId="{F557A541-8817-4AC2-A33A-F7FB8734DFBA}"/>
          </ac:spMkLst>
        </pc:spChg>
        <pc:spChg chg="add mod">
          <ac:chgData name="QU Guannan" userId="459ef0fc5a933e81" providerId="LiveId" clId="{BD8E05F7-B958-4BBB-A28F-ED129C47D9EB}" dt="2021-09-28T00:28:27.586" v="2014" actId="1076"/>
          <ac:spMkLst>
            <pc:docMk/>
            <pc:sldMk cId="3775069399" sldId="317"/>
            <ac:spMk id="7" creationId="{E4B4D0AF-1964-4A32-81FA-06EB4C0B1BD5}"/>
          </ac:spMkLst>
        </pc:spChg>
        <pc:spChg chg="add mod">
          <ac:chgData name="QU Guannan" userId="459ef0fc5a933e81" providerId="LiveId" clId="{BD8E05F7-B958-4BBB-A28F-ED129C47D9EB}" dt="2021-09-28T00:28:24.292" v="2013" actId="1076"/>
          <ac:spMkLst>
            <pc:docMk/>
            <pc:sldMk cId="3775069399" sldId="317"/>
            <ac:spMk id="8" creationId="{C6948550-5369-4613-A389-1E7541B2A9C5}"/>
          </ac:spMkLst>
        </pc:spChg>
        <pc:spChg chg="add mod">
          <ac:chgData name="QU Guannan" userId="459ef0fc5a933e81" providerId="LiveId" clId="{BD8E05F7-B958-4BBB-A28F-ED129C47D9EB}" dt="2021-09-28T00:49:03.464" v="2162" actId="1076"/>
          <ac:spMkLst>
            <pc:docMk/>
            <pc:sldMk cId="3775069399" sldId="317"/>
            <ac:spMk id="11" creationId="{39C1E835-A625-4724-9BA1-6703BBC87F77}"/>
          </ac:spMkLst>
        </pc:spChg>
        <pc:spChg chg="add mod">
          <ac:chgData name="QU Guannan" userId="459ef0fc5a933e81" providerId="LiveId" clId="{BD8E05F7-B958-4BBB-A28F-ED129C47D9EB}" dt="2021-09-28T00:48:54.616" v="2161" actId="1076"/>
          <ac:spMkLst>
            <pc:docMk/>
            <pc:sldMk cId="3775069399" sldId="317"/>
            <ac:spMk id="12" creationId="{CF325889-93B8-425B-96BF-4F67219268F8}"/>
          </ac:spMkLst>
        </pc:spChg>
        <pc:spChg chg="add mod">
          <ac:chgData name="QU Guannan" userId="459ef0fc5a933e81" providerId="LiveId" clId="{BD8E05F7-B958-4BBB-A28F-ED129C47D9EB}" dt="2021-09-28T00:49:22.561" v="2167" actId="14100"/>
          <ac:spMkLst>
            <pc:docMk/>
            <pc:sldMk cId="3775069399" sldId="317"/>
            <ac:spMk id="13" creationId="{085AF543-3FA9-48FE-9067-A36B6270B460}"/>
          </ac:spMkLst>
        </pc:spChg>
        <pc:spChg chg="add mod">
          <ac:chgData name="QU Guannan" userId="459ef0fc5a933e81" providerId="LiveId" clId="{BD8E05F7-B958-4BBB-A28F-ED129C47D9EB}" dt="2021-09-28T00:49:15.591" v="2165" actId="14100"/>
          <ac:spMkLst>
            <pc:docMk/>
            <pc:sldMk cId="3775069399" sldId="317"/>
            <ac:spMk id="14" creationId="{E091DCCA-95D7-436B-83B4-73F5288EE0F5}"/>
          </ac:spMkLst>
        </pc:spChg>
        <pc:picChg chg="del">
          <ac:chgData name="QU Guannan" userId="459ef0fc5a933e81" providerId="LiveId" clId="{BD8E05F7-B958-4BBB-A28F-ED129C47D9EB}" dt="2021-09-28T00:23:56.424" v="1987" actId="478"/>
          <ac:picMkLst>
            <pc:docMk/>
            <pc:sldMk cId="3775069399" sldId="317"/>
            <ac:picMk id="3" creationId="{11E7FD30-AF5A-446A-963D-6BAB0AB6C7A7}"/>
          </ac:picMkLst>
        </pc:picChg>
        <pc:picChg chg="add mod modCrop">
          <ac:chgData name="QU Guannan" userId="459ef0fc5a933e81" providerId="LiveId" clId="{BD8E05F7-B958-4BBB-A28F-ED129C47D9EB}" dt="2021-09-28T00:48:39.152" v="2159" actId="1076"/>
          <ac:picMkLst>
            <pc:docMk/>
            <pc:sldMk cId="3775069399" sldId="317"/>
            <ac:picMk id="4" creationId="{C3E82C01-C52F-4736-96DE-9157E1AF5358}"/>
          </ac:picMkLst>
        </pc:picChg>
        <pc:picChg chg="mod">
          <ac:chgData name="QU Guannan" userId="459ef0fc5a933e81" providerId="LiveId" clId="{BD8E05F7-B958-4BBB-A28F-ED129C47D9EB}" dt="2021-09-28T00:22:52.259" v="1982" actId="1076"/>
          <ac:picMkLst>
            <pc:docMk/>
            <pc:sldMk cId="3775069399" sldId="317"/>
            <ac:picMk id="5" creationId="{F2AD90C8-0D99-48BC-82A3-C421DFF87437}"/>
          </ac:picMkLst>
        </pc:picChg>
        <pc:picChg chg="add mod modCrop">
          <ac:chgData name="QU Guannan" userId="459ef0fc5a933e81" providerId="LiveId" clId="{BD8E05F7-B958-4BBB-A28F-ED129C47D9EB}" dt="2021-09-28T00:48:43.129" v="2160" actId="1076"/>
          <ac:picMkLst>
            <pc:docMk/>
            <pc:sldMk cId="3775069399" sldId="317"/>
            <ac:picMk id="10" creationId="{E99C7AC5-DD4C-4F64-BF9B-7F306E063813}"/>
          </ac:picMkLst>
        </pc:picChg>
      </pc:sldChg>
      <pc:sldChg chg="addSp delSp modSp add mod">
        <pc:chgData name="QU Guannan" userId="459ef0fc5a933e81" providerId="LiveId" clId="{BD8E05F7-B958-4BBB-A28F-ED129C47D9EB}" dt="2021-09-28T00:55:06.085" v="2178" actId="1076"/>
        <pc:sldMkLst>
          <pc:docMk/>
          <pc:sldMk cId="1665164057" sldId="318"/>
        </pc:sldMkLst>
        <pc:spChg chg="mod">
          <ac:chgData name="QU Guannan" userId="459ef0fc5a933e81" providerId="LiveId" clId="{BD8E05F7-B958-4BBB-A28F-ED129C47D9EB}" dt="2021-09-28T00:34:37.584" v="2136" actId="14100"/>
          <ac:spMkLst>
            <pc:docMk/>
            <pc:sldMk cId="1665164057" sldId="318"/>
            <ac:spMk id="6" creationId="{F557A541-8817-4AC2-A33A-F7FB8734DFBA}"/>
          </ac:spMkLst>
        </pc:spChg>
        <pc:spChg chg="del mod">
          <ac:chgData name="QU Guannan" userId="459ef0fc5a933e81" providerId="LiveId" clId="{BD8E05F7-B958-4BBB-A28F-ED129C47D9EB}" dt="2021-09-28T00:37:46.771" v="2143" actId="478"/>
          <ac:spMkLst>
            <pc:docMk/>
            <pc:sldMk cId="1665164057" sldId="318"/>
            <ac:spMk id="7" creationId="{E4B4D0AF-1964-4A32-81FA-06EB4C0B1BD5}"/>
          </ac:spMkLst>
        </pc:spChg>
        <pc:spChg chg="mod ord">
          <ac:chgData name="QU Guannan" userId="459ef0fc5a933e81" providerId="LiveId" clId="{BD8E05F7-B958-4BBB-A28F-ED129C47D9EB}" dt="2021-09-28T00:55:06.085" v="2178" actId="1076"/>
          <ac:spMkLst>
            <pc:docMk/>
            <pc:sldMk cId="1665164057" sldId="318"/>
            <ac:spMk id="8" creationId="{C6948550-5369-4613-A389-1E7541B2A9C5}"/>
          </ac:spMkLst>
        </pc:spChg>
        <pc:spChg chg="del">
          <ac:chgData name="QU Guannan" userId="459ef0fc5a933e81" providerId="LiveId" clId="{BD8E05F7-B958-4BBB-A28F-ED129C47D9EB}" dt="2021-09-28T00:37:49.845" v="2146" actId="478"/>
          <ac:spMkLst>
            <pc:docMk/>
            <pc:sldMk cId="1665164057" sldId="318"/>
            <ac:spMk id="11" creationId="{39C1E835-A625-4724-9BA1-6703BBC87F77}"/>
          </ac:spMkLst>
        </pc:spChg>
        <pc:spChg chg="del">
          <ac:chgData name="QU Guannan" userId="459ef0fc5a933e81" providerId="LiveId" clId="{BD8E05F7-B958-4BBB-A28F-ED129C47D9EB}" dt="2021-09-28T00:37:48.991" v="2145" actId="478"/>
          <ac:spMkLst>
            <pc:docMk/>
            <pc:sldMk cId="1665164057" sldId="318"/>
            <ac:spMk id="12" creationId="{CF325889-93B8-425B-96BF-4F67219268F8}"/>
          </ac:spMkLst>
        </pc:spChg>
        <pc:spChg chg="del">
          <ac:chgData name="QU Guannan" userId="459ef0fc5a933e81" providerId="LiveId" clId="{BD8E05F7-B958-4BBB-A28F-ED129C47D9EB}" dt="2021-09-28T00:34:27.421" v="2132" actId="478"/>
          <ac:spMkLst>
            <pc:docMk/>
            <pc:sldMk cId="1665164057" sldId="318"/>
            <ac:spMk id="13" creationId="{085AF543-3FA9-48FE-9067-A36B6270B460}"/>
          </ac:spMkLst>
        </pc:spChg>
        <pc:picChg chg="add del mod modCrop">
          <ac:chgData name="QU Guannan" userId="459ef0fc5a933e81" providerId="LiveId" clId="{BD8E05F7-B958-4BBB-A28F-ED129C47D9EB}" dt="2021-09-28T00:51:28.219" v="2168" actId="478"/>
          <ac:picMkLst>
            <pc:docMk/>
            <pc:sldMk cId="1665164057" sldId="318"/>
            <ac:picMk id="3" creationId="{00D81E00-468E-4322-AEA8-BE49DFE52842}"/>
          </ac:picMkLst>
        </pc:picChg>
        <pc:picChg chg="del">
          <ac:chgData name="QU Guannan" userId="459ef0fc5a933e81" providerId="LiveId" clId="{BD8E05F7-B958-4BBB-A28F-ED129C47D9EB}" dt="2021-09-28T00:34:25.066" v="2130" actId="478"/>
          <ac:picMkLst>
            <pc:docMk/>
            <pc:sldMk cId="1665164057" sldId="318"/>
            <ac:picMk id="4" creationId="{C3E82C01-C52F-4736-96DE-9157E1AF5358}"/>
          </ac:picMkLst>
        </pc:picChg>
        <pc:picChg chg="mod">
          <ac:chgData name="QU Guannan" userId="459ef0fc5a933e81" providerId="LiveId" clId="{BD8E05F7-B958-4BBB-A28F-ED129C47D9EB}" dt="2021-09-28T00:34:31.912" v="2134" actId="1076"/>
          <ac:picMkLst>
            <pc:docMk/>
            <pc:sldMk cId="1665164057" sldId="318"/>
            <ac:picMk id="5" creationId="{F2AD90C8-0D99-48BC-82A3-C421DFF87437}"/>
          </ac:picMkLst>
        </pc:picChg>
        <pc:picChg chg="del">
          <ac:chgData name="QU Guannan" userId="459ef0fc5a933e81" providerId="LiveId" clId="{BD8E05F7-B958-4BBB-A28F-ED129C47D9EB}" dt="2021-09-28T00:34:26.422" v="2131" actId="478"/>
          <ac:picMkLst>
            <pc:docMk/>
            <pc:sldMk cId="1665164057" sldId="318"/>
            <ac:picMk id="10" creationId="{E99C7AC5-DD4C-4F64-BF9B-7F306E063813}"/>
          </ac:picMkLst>
        </pc:picChg>
        <pc:picChg chg="add mod modCrop">
          <ac:chgData name="QU Guannan" userId="459ef0fc5a933e81" providerId="LiveId" clId="{BD8E05F7-B958-4BBB-A28F-ED129C47D9EB}" dt="2021-09-28T00:54:48.277" v="2175" actId="1076"/>
          <ac:picMkLst>
            <pc:docMk/>
            <pc:sldMk cId="1665164057" sldId="318"/>
            <ac:picMk id="14" creationId="{9AD16A0A-D3EC-47A3-9566-B2C66537D1B2}"/>
          </ac:picMkLst>
        </pc:picChg>
      </pc:sldChg>
      <pc:sldChg chg="addSp delSp modSp add mod">
        <pc:chgData name="QU Guannan" userId="459ef0fc5a933e81" providerId="LiveId" clId="{BD8E05F7-B958-4BBB-A28F-ED129C47D9EB}" dt="2021-09-28T01:13:49.531" v="2299" actId="1076"/>
        <pc:sldMkLst>
          <pc:docMk/>
          <pc:sldMk cId="2036229449" sldId="319"/>
        </pc:sldMkLst>
        <pc:spChg chg="mod">
          <ac:chgData name="QU Guannan" userId="459ef0fc5a933e81" providerId="LiveId" clId="{BD8E05F7-B958-4BBB-A28F-ED129C47D9EB}" dt="2021-09-28T00:39:05.837" v="2155" actId="14100"/>
          <ac:spMkLst>
            <pc:docMk/>
            <pc:sldMk cId="2036229449" sldId="319"/>
            <ac:spMk id="6" creationId="{F557A541-8817-4AC2-A33A-F7FB8734DFBA}"/>
          </ac:spMkLst>
        </pc:spChg>
        <pc:spChg chg="mod ord">
          <ac:chgData name="QU Guannan" userId="459ef0fc5a933e81" providerId="LiveId" clId="{BD8E05F7-B958-4BBB-A28F-ED129C47D9EB}" dt="2021-09-28T00:58:39.291" v="2192" actId="14100"/>
          <ac:spMkLst>
            <pc:docMk/>
            <pc:sldMk cId="2036229449" sldId="319"/>
            <ac:spMk id="8" creationId="{C6948550-5369-4613-A389-1E7541B2A9C5}"/>
          </ac:spMkLst>
        </pc:spChg>
        <pc:spChg chg="add mod">
          <ac:chgData name="QU Guannan" userId="459ef0fc5a933e81" providerId="LiveId" clId="{BD8E05F7-B958-4BBB-A28F-ED129C47D9EB}" dt="2021-09-28T01:06:57.430" v="2212" actId="14100"/>
          <ac:spMkLst>
            <pc:docMk/>
            <pc:sldMk cId="2036229449" sldId="319"/>
            <ac:spMk id="10" creationId="{9D153306-BADA-4CE5-B870-61B3924E7C1A}"/>
          </ac:spMkLst>
        </pc:spChg>
        <pc:spChg chg="add mod">
          <ac:chgData name="QU Guannan" userId="459ef0fc5a933e81" providerId="LiveId" clId="{BD8E05F7-B958-4BBB-A28F-ED129C47D9EB}" dt="2021-09-28T01:07:23.116" v="2219" actId="20577"/>
          <ac:spMkLst>
            <pc:docMk/>
            <pc:sldMk cId="2036229449" sldId="319"/>
            <ac:spMk id="11" creationId="{BE3E7D19-D85B-49DD-8EEE-2C054B908F8B}"/>
          </ac:spMkLst>
        </pc:spChg>
        <pc:spChg chg="add mod">
          <ac:chgData name="QU Guannan" userId="459ef0fc5a933e81" providerId="LiveId" clId="{BD8E05F7-B958-4BBB-A28F-ED129C47D9EB}" dt="2021-09-28T01:13:49.531" v="2299" actId="1076"/>
          <ac:spMkLst>
            <pc:docMk/>
            <pc:sldMk cId="2036229449" sldId="319"/>
            <ac:spMk id="12" creationId="{61BA5AD2-7900-41A7-B8A6-E588A554E4F5}"/>
          </ac:spMkLst>
        </pc:spChg>
        <pc:picChg chg="del">
          <ac:chgData name="QU Guannan" userId="459ef0fc5a933e81" providerId="LiveId" clId="{BD8E05F7-B958-4BBB-A28F-ED129C47D9EB}" dt="2021-09-28T00:39:12.617" v="2156" actId="478"/>
          <ac:picMkLst>
            <pc:docMk/>
            <pc:sldMk cId="2036229449" sldId="319"/>
            <ac:picMk id="3" creationId="{00D81E00-468E-4322-AEA8-BE49DFE52842}"/>
          </ac:picMkLst>
        </pc:picChg>
        <pc:picChg chg="add del mod modCrop">
          <ac:chgData name="QU Guannan" userId="459ef0fc5a933e81" providerId="LiveId" clId="{BD8E05F7-B958-4BBB-A28F-ED129C47D9EB}" dt="2021-09-28T00:57:23.713" v="2183" actId="478"/>
          <ac:picMkLst>
            <pc:docMk/>
            <pc:sldMk cId="2036229449" sldId="319"/>
            <ac:picMk id="4" creationId="{EC2DCF18-1D34-4680-B112-3134DFBC28F8}"/>
          </ac:picMkLst>
        </pc:picChg>
        <pc:picChg chg="add mod modCrop">
          <ac:chgData name="QU Guannan" userId="459ef0fc5a933e81" providerId="LiveId" clId="{BD8E05F7-B958-4BBB-A28F-ED129C47D9EB}" dt="2021-09-28T00:58:25.013" v="2189" actId="1076"/>
          <ac:picMkLst>
            <pc:docMk/>
            <pc:sldMk cId="2036229449" sldId="319"/>
            <ac:picMk id="9" creationId="{F47910CE-FDD8-494C-9FE3-845C0AF573B1}"/>
          </ac:picMkLst>
        </pc:picChg>
      </pc:sldChg>
      <pc:sldChg chg="addSp delSp modSp add mod">
        <pc:chgData name="QU Guannan" userId="459ef0fc5a933e81" providerId="LiveId" clId="{BD8E05F7-B958-4BBB-A28F-ED129C47D9EB}" dt="2021-09-28T01:24:44.893" v="2613" actId="1076"/>
        <pc:sldMkLst>
          <pc:docMk/>
          <pc:sldMk cId="3712986858" sldId="320"/>
        </pc:sldMkLst>
        <pc:spChg chg="mod">
          <ac:chgData name="QU Guannan" userId="459ef0fc5a933e81" providerId="LiveId" clId="{BD8E05F7-B958-4BBB-A28F-ED129C47D9EB}" dt="2021-09-28T01:14:56.210" v="2303" actId="14100"/>
          <ac:spMkLst>
            <pc:docMk/>
            <pc:sldMk cId="3712986858" sldId="320"/>
            <ac:spMk id="6" creationId="{F557A541-8817-4AC2-A33A-F7FB8734DFBA}"/>
          </ac:spMkLst>
        </pc:spChg>
        <pc:spChg chg="mod ord">
          <ac:chgData name="QU Guannan" userId="459ef0fc5a933e81" providerId="LiveId" clId="{BD8E05F7-B958-4BBB-A28F-ED129C47D9EB}" dt="2021-09-28T01:23:08.429" v="2530" actId="14100"/>
          <ac:spMkLst>
            <pc:docMk/>
            <pc:sldMk cId="3712986858" sldId="320"/>
            <ac:spMk id="8" creationId="{C6948550-5369-4613-A389-1E7541B2A9C5}"/>
          </ac:spMkLst>
        </pc:spChg>
        <pc:spChg chg="del">
          <ac:chgData name="QU Guannan" userId="459ef0fc5a933e81" providerId="LiveId" clId="{BD8E05F7-B958-4BBB-A28F-ED129C47D9EB}" dt="2021-09-28T01:15:03.385" v="2305" actId="478"/>
          <ac:spMkLst>
            <pc:docMk/>
            <pc:sldMk cId="3712986858" sldId="320"/>
            <ac:spMk id="10" creationId="{9D153306-BADA-4CE5-B870-61B3924E7C1A}"/>
          </ac:spMkLst>
        </pc:spChg>
        <pc:spChg chg="del">
          <ac:chgData name="QU Guannan" userId="459ef0fc5a933e81" providerId="LiveId" clId="{BD8E05F7-B958-4BBB-A28F-ED129C47D9EB}" dt="2021-09-28T01:15:05.515" v="2306" actId="478"/>
          <ac:spMkLst>
            <pc:docMk/>
            <pc:sldMk cId="3712986858" sldId="320"/>
            <ac:spMk id="11" creationId="{BE3E7D19-D85B-49DD-8EEE-2C054B908F8B}"/>
          </ac:spMkLst>
        </pc:spChg>
        <pc:spChg chg="mod">
          <ac:chgData name="QU Guannan" userId="459ef0fc5a933e81" providerId="LiveId" clId="{BD8E05F7-B958-4BBB-A28F-ED129C47D9EB}" dt="2021-09-28T01:17:34.934" v="2502" actId="20577"/>
          <ac:spMkLst>
            <pc:docMk/>
            <pc:sldMk cId="3712986858" sldId="320"/>
            <ac:spMk id="12" creationId="{61BA5AD2-7900-41A7-B8A6-E588A554E4F5}"/>
          </ac:spMkLst>
        </pc:spChg>
        <pc:spChg chg="add mod">
          <ac:chgData name="QU Guannan" userId="459ef0fc5a933e81" providerId="LiveId" clId="{BD8E05F7-B958-4BBB-A28F-ED129C47D9EB}" dt="2021-09-28T01:23:49.565" v="2540" actId="14100"/>
          <ac:spMkLst>
            <pc:docMk/>
            <pc:sldMk cId="3712986858" sldId="320"/>
            <ac:spMk id="15" creationId="{381F2C56-C44F-40DB-9871-B28AAFC6EBA8}"/>
          </ac:spMkLst>
        </pc:spChg>
        <pc:spChg chg="add mod">
          <ac:chgData name="QU Guannan" userId="459ef0fc5a933e81" providerId="LiveId" clId="{BD8E05F7-B958-4BBB-A28F-ED129C47D9EB}" dt="2021-09-28T01:23:47.372" v="2539" actId="14100"/>
          <ac:spMkLst>
            <pc:docMk/>
            <pc:sldMk cId="3712986858" sldId="320"/>
            <ac:spMk id="17" creationId="{9C6605F9-F287-4438-9B59-7C25DFA7065D}"/>
          </ac:spMkLst>
        </pc:spChg>
        <pc:spChg chg="add mod">
          <ac:chgData name="QU Guannan" userId="459ef0fc5a933e81" providerId="LiveId" clId="{BD8E05F7-B958-4BBB-A28F-ED129C47D9EB}" dt="2021-09-28T01:24:44.893" v="2613" actId="1076"/>
          <ac:spMkLst>
            <pc:docMk/>
            <pc:sldMk cId="3712986858" sldId="320"/>
            <ac:spMk id="18" creationId="{EC149F3F-C973-48ED-93B1-36D32EB19BD6}"/>
          </ac:spMkLst>
        </pc:spChg>
        <pc:picChg chg="add del mod modCrop">
          <ac:chgData name="QU Guannan" userId="459ef0fc5a933e81" providerId="LiveId" clId="{BD8E05F7-B958-4BBB-A28F-ED129C47D9EB}" dt="2021-09-28T01:19:52.245" v="2508" actId="478"/>
          <ac:picMkLst>
            <pc:docMk/>
            <pc:sldMk cId="3712986858" sldId="320"/>
            <ac:picMk id="3" creationId="{7F0E7308-A94B-4E55-B1F0-920C0BB96092}"/>
          </ac:picMkLst>
        </pc:picChg>
        <pc:picChg chg="mod">
          <ac:chgData name="QU Guannan" userId="459ef0fc5a933e81" providerId="LiveId" clId="{BD8E05F7-B958-4BBB-A28F-ED129C47D9EB}" dt="2021-09-28T01:14:44.170" v="2301" actId="1076"/>
          <ac:picMkLst>
            <pc:docMk/>
            <pc:sldMk cId="3712986858" sldId="320"/>
            <ac:picMk id="5" creationId="{F2AD90C8-0D99-48BC-82A3-C421DFF87437}"/>
          </ac:picMkLst>
        </pc:picChg>
        <pc:picChg chg="add del mod modCrop">
          <ac:chgData name="QU Guannan" userId="459ef0fc5a933e81" providerId="LiveId" clId="{BD8E05F7-B958-4BBB-A28F-ED129C47D9EB}" dt="2021-09-28T01:22:22.393" v="2519" actId="478"/>
          <ac:picMkLst>
            <pc:docMk/>
            <pc:sldMk cId="3712986858" sldId="320"/>
            <ac:picMk id="7" creationId="{4868BAEB-15E3-4F51-8B6A-EDD3F49D1C49}"/>
          </ac:picMkLst>
        </pc:picChg>
        <pc:picChg chg="del">
          <ac:chgData name="QU Guannan" userId="459ef0fc5a933e81" providerId="LiveId" clId="{BD8E05F7-B958-4BBB-A28F-ED129C47D9EB}" dt="2021-09-28T01:14:59.128" v="2304" actId="478"/>
          <ac:picMkLst>
            <pc:docMk/>
            <pc:sldMk cId="3712986858" sldId="320"/>
            <ac:picMk id="9" creationId="{F47910CE-FDD8-494C-9FE3-845C0AF573B1}"/>
          </ac:picMkLst>
        </pc:picChg>
        <pc:picChg chg="add mod modCrop">
          <ac:chgData name="QU Guannan" userId="459ef0fc5a933e81" providerId="LiveId" clId="{BD8E05F7-B958-4BBB-A28F-ED129C47D9EB}" dt="2021-09-28T01:23:20.105" v="2533" actId="1076"/>
          <ac:picMkLst>
            <pc:docMk/>
            <pc:sldMk cId="3712986858" sldId="320"/>
            <ac:picMk id="14" creationId="{B4A5715B-AAD9-40E0-8CE8-704C18E7B625}"/>
          </ac:picMkLst>
        </pc:picChg>
        <pc:picChg chg="add del mod">
          <ac:chgData name="QU Guannan" userId="459ef0fc5a933e81" providerId="LiveId" clId="{BD8E05F7-B958-4BBB-A28F-ED129C47D9EB}" dt="2021-09-28T01:23:34.260" v="2536"/>
          <ac:picMkLst>
            <pc:docMk/>
            <pc:sldMk cId="3712986858" sldId="320"/>
            <ac:picMk id="16" creationId="{1A6D3A79-AB20-4AF8-AFAE-73D9C6DAE4C7}"/>
          </ac:picMkLst>
        </pc:picChg>
      </pc:sldChg>
      <pc:sldChg chg="addSp delSp modSp add mod">
        <pc:chgData name="QU Guannan" userId="459ef0fc5a933e81" providerId="LiveId" clId="{BD8E05F7-B958-4BBB-A28F-ED129C47D9EB}" dt="2021-09-28T01:34:27.896" v="2635" actId="14100"/>
        <pc:sldMkLst>
          <pc:docMk/>
          <pc:sldMk cId="3381918139" sldId="321"/>
        </pc:sldMkLst>
        <pc:spChg chg="mod">
          <ac:chgData name="QU Guannan" userId="459ef0fc5a933e81" providerId="LiveId" clId="{BD8E05F7-B958-4BBB-A28F-ED129C47D9EB}" dt="2021-09-28T01:34:27.896" v="2635" actId="14100"/>
          <ac:spMkLst>
            <pc:docMk/>
            <pc:sldMk cId="3381918139" sldId="321"/>
            <ac:spMk id="6" creationId="{F557A541-8817-4AC2-A33A-F7FB8734DFBA}"/>
          </ac:spMkLst>
        </pc:spChg>
        <pc:spChg chg="del mod">
          <ac:chgData name="QU Guannan" userId="459ef0fc5a933e81" providerId="LiveId" clId="{BD8E05F7-B958-4BBB-A28F-ED129C47D9EB}" dt="2021-09-28T01:33:58.066" v="2628" actId="478"/>
          <ac:spMkLst>
            <pc:docMk/>
            <pc:sldMk cId="3381918139" sldId="321"/>
            <ac:spMk id="8" creationId="{C6948550-5369-4613-A389-1E7541B2A9C5}"/>
          </ac:spMkLst>
        </pc:spChg>
        <pc:spChg chg="mod">
          <ac:chgData name="QU Guannan" userId="459ef0fc5a933e81" providerId="LiveId" clId="{BD8E05F7-B958-4BBB-A28F-ED129C47D9EB}" dt="2021-09-28T01:32:29.635" v="2618" actId="20577"/>
          <ac:spMkLst>
            <pc:docMk/>
            <pc:sldMk cId="3381918139" sldId="321"/>
            <ac:spMk id="12" creationId="{61BA5AD2-7900-41A7-B8A6-E588A554E4F5}"/>
          </ac:spMkLst>
        </pc:spChg>
        <pc:spChg chg="del mod">
          <ac:chgData name="QU Guannan" userId="459ef0fc5a933e81" providerId="LiveId" clId="{BD8E05F7-B958-4BBB-A28F-ED129C47D9EB}" dt="2021-09-28T01:34:00.569" v="2629" actId="478"/>
          <ac:spMkLst>
            <pc:docMk/>
            <pc:sldMk cId="3381918139" sldId="321"/>
            <ac:spMk id="15" creationId="{381F2C56-C44F-40DB-9871-B28AAFC6EBA8}"/>
          </ac:spMkLst>
        </pc:spChg>
        <pc:spChg chg="mod ord">
          <ac:chgData name="QU Guannan" userId="459ef0fc5a933e81" providerId="LiveId" clId="{BD8E05F7-B958-4BBB-A28F-ED129C47D9EB}" dt="2021-09-28T01:34:15.776" v="2633" actId="14100"/>
          <ac:spMkLst>
            <pc:docMk/>
            <pc:sldMk cId="3381918139" sldId="321"/>
            <ac:spMk id="17" creationId="{9C6605F9-F287-4438-9B59-7C25DFA7065D}"/>
          </ac:spMkLst>
        </pc:spChg>
        <pc:spChg chg="del">
          <ac:chgData name="QU Guannan" userId="459ef0fc5a933e81" providerId="LiveId" clId="{BD8E05F7-B958-4BBB-A28F-ED129C47D9EB}" dt="2021-09-28T01:32:33.950" v="2619" actId="478"/>
          <ac:spMkLst>
            <pc:docMk/>
            <pc:sldMk cId="3381918139" sldId="321"/>
            <ac:spMk id="18" creationId="{EC149F3F-C973-48ED-93B1-36D32EB19BD6}"/>
          </ac:spMkLst>
        </pc:spChg>
        <pc:picChg chg="add mod modCrop">
          <ac:chgData name="QU Guannan" userId="459ef0fc5a933e81" providerId="LiveId" clId="{BD8E05F7-B958-4BBB-A28F-ED129C47D9EB}" dt="2021-09-28T01:34:16.143" v="2634" actId="1076"/>
          <ac:picMkLst>
            <pc:docMk/>
            <pc:sldMk cId="3381918139" sldId="321"/>
            <ac:picMk id="3" creationId="{605736F9-D007-4479-859F-4FACF9FB0DCB}"/>
          </ac:picMkLst>
        </pc:picChg>
        <pc:picChg chg="del">
          <ac:chgData name="QU Guannan" userId="459ef0fc5a933e81" providerId="LiveId" clId="{BD8E05F7-B958-4BBB-A28F-ED129C47D9EB}" dt="2021-09-28T01:32:35.652" v="2620" actId="478"/>
          <ac:picMkLst>
            <pc:docMk/>
            <pc:sldMk cId="3381918139" sldId="321"/>
            <ac:picMk id="14" creationId="{B4A5715B-AAD9-40E0-8CE8-704C18E7B625}"/>
          </ac:picMkLst>
        </pc:picChg>
      </pc:sldChg>
      <pc:sldChg chg="addSp delSp modSp add mod">
        <pc:chgData name="QU Guannan" userId="459ef0fc5a933e81" providerId="LiveId" clId="{BD8E05F7-B958-4BBB-A28F-ED129C47D9EB}" dt="2021-09-28T01:37:27.966" v="2721" actId="1076"/>
        <pc:sldMkLst>
          <pc:docMk/>
          <pc:sldMk cId="1126102316" sldId="322"/>
        </pc:sldMkLst>
        <pc:spChg chg="mod">
          <ac:chgData name="QU Guannan" userId="459ef0fc5a933e81" providerId="LiveId" clId="{BD8E05F7-B958-4BBB-A28F-ED129C47D9EB}" dt="2021-09-28T01:35:39.663" v="2642" actId="14100"/>
          <ac:spMkLst>
            <pc:docMk/>
            <pc:sldMk cId="1126102316" sldId="322"/>
            <ac:spMk id="6" creationId="{F557A541-8817-4AC2-A33A-F7FB8734DFBA}"/>
          </ac:spMkLst>
        </pc:spChg>
        <pc:spChg chg="mod">
          <ac:chgData name="QU Guannan" userId="459ef0fc5a933e81" providerId="LiveId" clId="{BD8E05F7-B958-4BBB-A28F-ED129C47D9EB}" dt="2021-09-28T01:37:27.966" v="2721" actId="1076"/>
          <ac:spMkLst>
            <pc:docMk/>
            <pc:sldMk cId="1126102316" sldId="322"/>
            <ac:spMk id="12" creationId="{61BA5AD2-7900-41A7-B8A6-E588A554E4F5}"/>
          </ac:spMkLst>
        </pc:spChg>
        <pc:spChg chg="mod ord">
          <ac:chgData name="QU Guannan" userId="459ef0fc5a933e81" providerId="LiveId" clId="{BD8E05F7-B958-4BBB-A28F-ED129C47D9EB}" dt="2021-09-28T01:36:27.375" v="2650" actId="14100"/>
          <ac:spMkLst>
            <pc:docMk/>
            <pc:sldMk cId="1126102316" sldId="322"/>
            <ac:spMk id="17" creationId="{9C6605F9-F287-4438-9B59-7C25DFA7065D}"/>
          </ac:spMkLst>
        </pc:spChg>
        <pc:picChg chg="del">
          <ac:chgData name="QU Guannan" userId="459ef0fc5a933e81" providerId="LiveId" clId="{BD8E05F7-B958-4BBB-A28F-ED129C47D9EB}" dt="2021-09-28T01:35:28.429" v="2637" actId="478"/>
          <ac:picMkLst>
            <pc:docMk/>
            <pc:sldMk cId="1126102316" sldId="322"/>
            <ac:picMk id="3" creationId="{605736F9-D007-4479-859F-4FACF9FB0DCB}"/>
          </ac:picMkLst>
        </pc:picChg>
        <pc:picChg chg="add mod modCrop">
          <ac:chgData name="QU Guannan" userId="459ef0fc5a933e81" providerId="LiveId" clId="{BD8E05F7-B958-4BBB-A28F-ED129C47D9EB}" dt="2021-09-28T01:36:14.014" v="2646" actId="1076"/>
          <ac:picMkLst>
            <pc:docMk/>
            <pc:sldMk cId="1126102316" sldId="322"/>
            <ac:picMk id="4" creationId="{46AF3473-7D51-4EFF-8C95-77C9E6E1D1C2}"/>
          </ac:picMkLst>
        </pc:picChg>
        <pc:picChg chg="mod">
          <ac:chgData name="QU Guannan" userId="459ef0fc5a933e81" providerId="LiveId" clId="{BD8E05F7-B958-4BBB-A28F-ED129C47D9EB}" dt="2021-09-28T01:35:32.024" v="2639" actId="1076"/>
          <ac:picMkLst>
            <pc:docMk/>
            <pc:sldMk cId="1126102316" sldId="322"/>
            <ac:picMk id="5" creationId="{F2AD90C8-0D99-48BC-82A3-C421DFF87437}"/>
          </ac:picMkLst>
        </pc:picChg>
      </pc:sldChg>
      <pc:sldChg chg="addSp delSp modSp new mod">
        <pc:chgData name="QU Guannan" userId="459ef0fc5a933e81" providerId="LiveId" clId="{BD8E05F7-B958-4BBB-A28F-ED129C47D9EB}" dt="2021-09-28T01:41:09.451" v="2755" actId="20577"/>
        <pc:sldMkLst>
          <pc:docMk/>
          <pc:sldMk cId="1821065639" sldId="323"/>
        </pc:sldMkLst>
        <pc:spChg chg="del">
          <ac:chgData name="QU Guannan" userId="459ef0fc5a933e81" providerId="LiveId" clId="{BD8E05F7-B958-4BBB-A28F-ED129C47D9EB}" dt="2021-09-28T01:40:18.844" v="2727" actId="478"/>
          <ac:spMkLst>
            <pc:docMk/>
            <pc:sldMk cId="1821065639" sldId="323"/>
            <ac:spMk id="2" creationId="{FC9EFB5C-C6AB-49F0-A796-3C11550DB01C}"/>
          </ac:spMkLst>
        </pc:spChg>
        <pc:spChg chg="del">
          <ac:chgData name="QU Guannan" userId="459ef0fc5a933e81" providerId="LiveId" clId="{BD8E05F7-B958-4BBB-A28F-ED129C47D9EB}" dt="2021-09-28T01:40:20.003" v="2728" actId="478"/>
          <ac:spMkLst>
            <pc:docMk/>
            <pc:sldMk cId="1821065639" sldId="323"/>
            <ac:spMk id="3" creationId="{3133CB5A-A531-4AC1-956B-5A408F239099}"/>
          </ac:spMkLst>
        </pc:spChg>
        <pc:spChg chg="add mod">
          <ac:chgData name="QU Guannan" userId="459ef0fc5a933e81" providerId="LiveId" clId="{BD8E05F7-B958-4BBB-A28F-ED129C47D9EB}" dt="2021-09-28T01:41:09.451" v="2755" actId="20577"/>
          <ac:spMkLst>
            <pc:docMk/>
            <pc:sldMk cId="1821065639" sldId="323"/>
            <ac:spMk id="6" creationId="{E72342A8-6359-4BCE-B4F7-65890CC143D8}"/>
          </ac:spMkLst>
        </pc:spChg>
        <pc:picChg chg="add">
          <ac:chgData name="QU Guannan" userId="459ef0fc5a933e81" providerId="LiveId" clId="{BD8E05F7-B958-4BBB-A28F-ED129C47D9EB}" dt="2021-09-28T01:40:21.457" v="2729" actId="22"/>
          <ac:picMkLst>
            <pc:docMk/>
            <pc:sldMk cId="1821065639" sldId="323"/>
            <ac:picMk id="5" creationId="{C1BD9309-C335-42F8-82E5-D4BE297534FA}"/>
          </ac:picMkLst>
        </pc:picChg>
      </pc:sldChg>
      <pc:sldChg chg="addSp delSp modSp new mod">
        <pc:chgData name="QU Guannan" userId="459ef0fc5a933e81" providerId="LiveId" clId="{BD8E05F7-B958-4BBB-A28F-ED129C47D9EB}" dt="2021-09-28T01:55:54.892" v="2805" actId="1076"/>
        <pc:sldMkLst>
          <pc:docMk/>
          <pc:sldMk cId="2303284793" sldId="324"/>
        </pc:sldMkLst>
        <pc:spChg chg="del">
          <ac:chgData name="QU Guannan" userId="459ef0fc5a933e81" providerId="LiveId" clId="{BD8E05F7-B958-4BBB-A28F-ED129C47D9EB}" dt="2021-09-28T01:52:20.908" v="2767" actId="478"/>
          <ac:spMkLst>
            <pc:docMk/>
            <pc:sldMk cId="2303284793" sldId="324"/>
            <ac:spMk id="2" creationId="{E803EC9D-50C0-473D-9E67-A02DA42EED48}"/>
          </ac:spMkLst>
        </pc:spChg>
        <pc:spChg chg="del">
          <ac:chgData name="QU Guannan" userId="459ef0fc5a933e81" providerId="LiveId" clId="{BD8E05F7-B958-4BBB-A28F-ED129C47D9EB}" dt="2021-09-28T01:52:23.531" v="2768" actId="478"/>
          <ac:spMkLst>
            <pc:docMk/>
            <pc:sldMk cId="2303284793" sldId="324"/>
            <ac:spMk id="3" creationId="{DD7FD32C-D009-4F02-A388-9F635A004083}"/>
          </ac:spMkLst>
        </pc:spChg>
        <pc:spChg chg="add del mod">
          <ac:chgData name="QU Guannan" userId="459ef0fc5a933e81" providerId="LiveId" clId="{BD8E05F7-B958-4BBB-A28F-ED129C47D9EB}" dt="2021-09-28T01:54:28.306" v="2783" actId="478"/>
          <ac:spMkLst>
            <pc:docMk/>
            <pc:sldMk cId="2303284793" sldId="324"/>
            <ac:spMk id="8" creationId="{F757BF1D-8599-41A0-9675-D156CE3E0435}"/>
          </ac:spMkLst>
        </pc:spChg>
        <pc:picChg chg="add mod modCrop">
          <ac:chgData name="QU Guannan" userId="459ef0fc5a933e81" providerId="LiveId" clId="{BD8E05F7-B958-4BBB-A28F-ED129C47D9EB}" dt="2021-09-28T01:55:54.892" v="2805" actId="1076"/>
          <ac:picMkLst>
            <pc:docMk/>
            <pc:sldMk cId="2303284793" sldId="324"/>
            <ac:picMk id="5" creationId="{D495B1F5-0D84-4495-B39A-636E465F5450}"/>
          </ac:picMkLst>
        </pc:picChg>
        <pc:picChg chg="add del mod">
          <ac:chgData name="QU Guannan" userId="459ef0fc5a933e81" providerId="LiveId" clId="{BD8E05F7-B958-4BBB-A28F-ED129C47D9EB}" dt="2021-09-28T01:54:39.962" v="2785" actId="478"/>
          <ac:picMkLst>
            <pc:docMk/>
            <pc:sldMk cId="2303284793" sldId="324"/>
            <ac:picMk id="7" creationId="{1CD8B33E-2763-4F96-8DA7-9D15D035D0E2}"/>
          </ac:picMkLst>
        </pc:picChg>
        <pc:picChg chg="add mod">
          <ac:chgData name="QU Guannan" userId="459ef0fc5a933e81" providerId="LiveId" clId="{BD8E05F7-B958-4BBB-A28F-ED129C47D9EB}" dt="2021-09-28T01:55:50.373" v="2803" actId="1076"/>
          <ac:picMkLst>
            <pc:docMk/>
            <pc:sldMk cId="2303284793" sldId="324"/>
            <ac:picMk id="9" creationId="{1B3AAC6A-6F91-46C4-893C-071D6405F609}"/>
          </ac:picMkLst>
        </pc:picChg>
        <pc:picChg chg="add mod">
          <ac:chgData name="QU Guannan" userId="459ef0fc5a933e81" providerId="LiveId" clId="{BD8E05F7-B958-4BBB-A28F-ED129C47D9EB}" dt="2021-09-28T01:55:45.548" v="2801" actId="14100"/>
          <ac:picMkLst>
            <pc:docMk/>
            <pc:sldMk cId="2303284793" sldId="324"/>
            <ac:picMk id="11" creationId="{16A2EF8C-B29D-408E-A937-701C526379BB}"/>
          </ac:picMkLst>
        </pc:picChg>
      </pc:sldChg>
      <pc:sldChg chg="addSp delSp modSp add mod">
        <pc:chgData name="QU Guannan" userId="459ef0fc5a933e81" providerId="LiveId" clId="{BD8E05F7-B958-4BBB-A28F-ED129C47D9EB}" dt="2021-09-28T02:07:07.342" v="2830" actId="1076"/>
        <pc:sldMkLst>
          <pc:docMk/>
          <pc:sldMk cId="3158724614" sldId="325"/>
        </pc:sldMkLst>
        <pc:spChg chg="add mod">
          <ac:chgData name="QU Guannan" userId="459ef0fc5a933e81" providerId="LiveId" clId="{BD8E05F7-B958-4BBB-A28F-ED129C47D9EB}" dt="2021-09-28T02:06:53.806" v="2829" actId="14100"/>
          <ac:spMkLst>
            <pc:docMk/>
            <pc:sldMk cId="3158724614" sldId="325"/>
            <ac:spMk id="6" creationId="{59B25464-7D12-4B11-8670-DCD9334064DA}"/>
          </ac:spMkLst>
        </pc:spChg>
        <pc:picChg chg="add mod modCrop">
          <ac:chgData name="QU Guannan" userId="459ef0fc5a933e81" providerId="LiveId" clId="{BD8E05F7-B958-4BBB-A28F-ED129C47D9EB}" dt="2021-09-28T02:07:07.342" v="2830" actId="1076"/>
          <ac:picMkLst>
            <pc:docMk/>
            <pc:sldMk cId="3158724614" sldId="325"/>
            <ac:picMk id="3" creationId="{EAFE8593-C362-4DDF-82B9-F01A7FC72EB3}"/>
          </ac:picMkLst>
        </pc:picChg>
        <pc:picChg chg="del">
          <ac:chgData name="QU Guannan" userId="459ef0fc5a933e81" providerId="LiveId" clId="{BD8E05F7-B958-4BBB-A28F-ED129C47D9EB}" dt="2021-09-28T01:54:58.881" v="2792" actId="478"/>
          <ac:picMkLst>
            <pc:docMk/>
            <pc:sldMk cId="3158724614" sldId="325"/>
            <ac:picMk id="5" creationId="{D495B1F5-0D84-4495-B39A-636E465F5450}"/>
          </ac:picMkLst>
        </pc:picChg>
        <pc:picChg chg="mod">
          <ac:chgData name="QU Guannan" userId="459ef0fc5a933e81" providerId="LiveId" clId="{BD8E05F7-B958-4BBB-A28F-ED129C47D9EB}" dt="2021-09-28T02:06:20.102" v="2819" actId="14100"/>
          <ac:picMkLst>
            <pc:docMk/>
            <pc:sldMk cId="3158724614" sldId="325"/>
            <ac:picMk id="7" creationId="{1CD8B33E-2763-4F96-8DA7-9D15D035D0E2}"/>
          </ac:picMkLst>
        </pc:picChg>
      </pc:sldChg>
      <pc:sldChg chg="addSp delSp modSp add mod">
        <pc:chgData name="QU Guannan" userId="459ef0fc5a933e81" providerId="LiveId" clId="{BD8E05F7-B958-4BBB-A28F-ED129C47D9EB}" dt="2021-09-28T02:08:30.085" v="2844" actId="14100"/>
        <pc:sldMkLst>
          <pc:docMk/>
          <pc:sldMk cId="874645619" sldId="326"/>
        </pc:sldMkLst>
        <pc:spChg chg="mod">
          <ac:chgData name="QU Guannan" userId="459ef0fc5a933e81" providerId="LiveId" clId="{BD8E05F7-B958-4BBB-A28F-ED129C47D9EB}" dt="2021-09-28T02:07:40.911" v="2834" actId="14100"/>
          <ac:spMkLst>
            <pc:docMk/>
            <pc:sldMk cId="874645619" sldId="326"/>
            <ac:spMk id="6" creationId="{59B25464-7D12-4B11-8670-DCD9334064DA}"/>
          </ac:spMkLst>
        </pc:spChg>
        <pc:spChg chg="add mod">
          <ac:chgData name="QU Guannan" userId="459ef0fc5a933e81" providerId="LiveId" clId="{BD8E05F7-B958-4BBB-A28F-ED129C47D9EB}" dt="2021-09-28T02:08:30.085" v="2844" actId="14100"/>
          <ac:spMkLst>
            <pc:docMk/>
            <pc:sldMk cId="874645619" sldId="326"/>
            <ac:spMk id="8" creationId="{43E5C6D7-622F-489C-B111-B003AAB0E40C}"/>
          </ac:spMkLst>
        </pc:spChg>
        <pc:picChg chg="del">
          <ac:chgData name="QU Guannan" userId="459ef0fc5a933e81" providerId="LiveId" clId="{BD8E05F7-B958-4BBB-A28F-ED129C47D9EB}" dt="2021-09-28T02:07:34.324" v="2832" actId="478"/>
          <ac:picMkLst>
            <pc:docMk/>
            <pc:sldMk cId="874645619" sldId="326"/>
            <ac:picMk id="3" creationId="{EAFE8593-C362-4DDF-82B9-F01A7FC72EB3}"/>
          </ac:picMkLst>
        </pc:picChg>
        <pc:picChg chg="add mod modCrop">
          <ac:chgData name="QU Guannan" userId="459ef0fc5a933e81" providerId="LiveId" clId="{BD8E05F7-B958-4BBB-A28F-ED129C47D9EB}" dt="2021-09-28T02:08:16.806" v="2840" actId="1076"/>
          <ac:picMkLst>
            <pc:docMk/>
            <pc:sldMk cId="874645619" sldId="326"/>
            <ac:picMk id="4" creationId="{68EEF53A-AEC1-4D47-B9A0-D35829D55DE7}"/>
          </ac:picMkLst>
        </pc:picChg>
      </pc:sldChg>
      <pc:sldChg chg="addSp delSp modSp add mod">
        <pc:chgData name="QU Guannan" userId="459ef0fc5a933e81" providerId="LiveId" clId="{BD8E05F7-B958-4BBB-A28F-ED129C47D9EB}" dt="2021-09-28T02:10:09.285" v="2865" actId="1076"/>
        <pc:sldMkLst>
          <pc:docMk/>
          <pc:sldMk cId="1332914033" sldId="327"/>
        </pc:sldMkLst>
        <pc:spChg chg="mod">
          <ac:chgData name="QU Guannan" userId="459ef0fc5a933e81" providerId="LiveId" clId="{BD8E05F7-B958-4BBB-A28F-ED129C47D9EB}" dt="2021-09-28T02:08:58.925" v="2848" actId="14100"/>
          <ac:spMkLst>
            <pc:docMk/>
            <pc:sldMk cId="1332914033" sldId="327"/>
            <ac:spMk id="6" creationId="{59B25464-7D12-4B11-8670-DCD9334064DA}"/>
          </ac:spMkLst>
        </pc:spChg>
        <pc:spChg chg="add del mod ord">
          <ac:chgData name="QU Guannan" userId="459ef0fc5a933e81" providerId="LiveId" clId="{BD8E05F7-B958-4BBB-A28F-ED129C47D9EB}" dt="2021-09-28T02:09:57.453" v="2863" actId="14100"/>
          <ac:spMkLst>
            <pc:docMk/>
            <pc:sldMk cId="1332914033" sldId="327"/>
            <ac:spMk id="8" creationId="{43E5C6D7-622F-489C-B111-B003AAB0E40C}"/>
          </ac:spMkLst>
        </pc:spChg>
        <pc:picChg chg="add mod modCrop">
          <ac:chgData name="QU Guannan" userId="459ef0fc5a933e81" providerId="LiveId" clId="{BD8E05F7-B958-4BBB-A28F-ED129C47D9EB}" dt="2021-09-28T02:10:09.285" v="2865" actId="1076"/>
          <ac:picMkLst>
            <pc:docMk/>
            <pc:sldMk cId="1332914033" sldId="327"/>
            <ac:picMk id="3" creationId="{A38DCAFC-9CDE-44AD-ABE4-8034FEAF1BDA}"/>
          </ac:picMkLst>
        </pc:picChg>
        <pc:picChg chg="del mod">
          <ac:chgData name="QU Guannan" userId="459ef0fc5a933e81" providerId="LiveId" clId="{BD8E05F7-B958-4BBB-A28F-ED129C47D9EB}" dt="2021-09-28T02:09:11.673" v="2852" actId="478"/>
          <ac:picMkLst>
            <pc:docMk/>
            <pc:sldMk cId="1332914033" sldId="327"/>
            <ac:picMk id="4" creationId="{68EEF53A-AEC1-4D47-B9A0-D35829D55DE7}"/>
          </ac:picMkLst>
        </pc:picChg>
      </pc:sldChg>
      <pc:sldChg chg="addSp delSp modSp add mod">
        <pc:chgData name="QU Guannan" userId="459ef0fc5a933e81" providerId="LiveId" clId="{BD8E05F7-B958-4BBB-A28F-ED129C47D9EB}" dt="2021-09-28T02:14:56.842" v="2893" actId="14100"/>
        <pc:sldMkLst>
          <pc:docMk/>
          <pc:sldMk cId="396730919" sldId="328"/>
        </pc:sldMkLst>
        <pc:spChg chg="add mod">
          <ac:chgData name="QU Guannan" userId="459ef0fc5a933e81" providerId="LiveId" clId="{BD8E05F7-B958-4BBB-A28F-ED129C47D9EB}" dt="2021-09-28T02:11:31.699" v="2875" actId="14100"/>
          <ac:spMkLst>
            <pc:docMk/>
            <pc:sldMk cId="396730919" sldId="328"/>
            <ac:spMk id="6" creationId="{071D28F7-C2DB-4490-83B8-83B4D2445803}"/>
          </ac:spMkLst>
        </pc:spChg>
        <pc:spChg chg="add mod ord">
          <ac:chgData name="QU Guannan" userId="459ef0fc5a933e81" providerId="LiveId" clId="{BD8E05F7-B958-4BBB-A28F-ED129C47D9EB}" dt="2021-09-28T02:14:33.522" v="2888" actId="14100"/>
          <ac:spMkLst>
            <pc:docMk/>
            <pc:sldMk cId="396730919" sldId="328"/>
            <ac:spMk id="8" creationId="{6A7C2F79-BDAF-4846-91C0-120785B932D3}"/>
          </ac:spMkLst>
        </pc:spChg>
        <pc:spChg chg="add mod">
          <ac:chgData name="QU Guannan" userId="459ef0fc5a933e81" providerId="LiveId" clId="{BD8E05F7-B958-4BBB-A28F-ED129C47D9EB}" dt="2021-09-28T02:14:56.842" v="2893" actId="14100"/>
          <ac:spMkLst>
            <pc:docMk/>
            <pc:sldMk cId="396730919" sldId="328"/>
            <ac:spMk id="12" creationId="{22D2FAB7-EBE0-49B9-B9A2-EFC099800F79}"/>
          </ac:spMkLst>
        </pc:spChg>
        <pc:picChg chg="add mod">
          <ac:chgData name="QU Guannan" userId="459ef0fc5a933e81" providerId="LiveId" clId="{BD8E05F7-B958-4BBB-A28F-ED129C47D9EB}" dt="2021-09-28T02:14:06.274" v="2882" actId="14100"/>
          <ac:picMkLst>
            <pc:docMk/>
            <pc:sldMk cId="396730919" sldId="328"/>
            <ac:picMk id="3" creationId="{2ECC57F1-BA4A-4BBB-BE89-24D5DAD79FE6}"/>
          </ac:picMkLst>
        </pc:picChg>
        <pc:picChg chg="del">
          <ac:chgData name="QU Guannan" userId="459ef0fc5a933e81" providerId="LiveId" clId="{BD8E05F7-B958-4BBB-A28F-ED129C47D9EB}" dt="2021-09-28T02:10:43.707" v="2867" actId="478"/>
          <ac:picMkLst>
            <pc:docMk/>
            <pc:sldMk cId="396730919" sldId="328"/>
            <ac:picMk id="5" creationId="{D495B1F5-0D84-4495-B39A-636E465F5450}"/>
          </ac:picMkLst>
        </pc:picChg>
        <pc:picChg chg="del">
          <ac:chgData name="QU Guannan" userId="459ef0fc5a933e81" providerId="LiveId" clId="{BD8E05F7-B958-4BBB-A28F-ED129C47D9EB}" dt="2021-09-28T02:10:46.879" v="2868" actId="478"/>
          <ac:picMkLst>
            <pc:docMk/>
            <pc:sldMk cId="396730919" sldId="328"/>
            <ac:picMk id="9" creationId="{1B3AAC6A-6F91-46C4-893C-071D6405F609}"/>
          </ac:picMkLst>
        </pc:picChg>
        <pc:picChg chg="add del mod">
          <ac:chgData name="QU Guannan" userId="459ef0fc5a933e81" providerId="LiveId" clId="{BD8E05F7-B958-4BBB-A28F-ED129C47D9EB}" dt="2021-09-28T02:14:42.670" v="2890"/>
          <ac:picMkLst>
            <pc:docMk/>
            <pc:sldMk cId="396730919" sldId="328"/>
            <ac:picMk id="10" creationId="{FDA70E4A-D790-4BA3-9004-ACAE8764A61C}"/>
          </ac:picMkLst>
        </pc:picChg>
        <pc:picChg chg="mod">
          <ac:chgData name="QU Guannan" userId="459ef0fc5a933e81" providerId="LiveId" clId="{BD8E05F7-B958-4BBB-A28F-ED129C47D9EB}" dt="2021-09-28T02:10:54.173" v="2871" actId="1076"/>
          <ac:picMkLst>
            <pc:docMk/>
            <pc:sldMk cId="396730919" sldId="328"/>
            <ac:picMk id="11" creationId="{16A2EF8C-B29D-408E-A937-701C526379BB}"/>
          </ac:picMkLst>
        </pc:picChg>
      </pc:sldChg>
      <pc:sldChg chg="addSp delSp modSp new mod">
        <pc:chgData name="QU Guannan" userId="459ef0fc5a933e81" providerId="LiveId" clId="{BD8E05F7-B958-4BBB-A28F-ED129C47D9EB}" dt="2021-09-28T02:19:56.209" v="2947" actId="207"/>
        <pc:sldMkLst>
          <pc:docMk/>
          <pc:sldMk cId="2921211488" sldId="329"/>
        </pc:sldMkLst>
        <pc:spChg chg="del">
          <ac:chgData name="QU Guannan" userId="459ef0fc5a933e81" providerId="LiveId" clId="{BD8E05F7-B958-4BBB-A28F-ED129C47D9EB}" dt="2021-09-28T02:15:59.687" v="2895" actId="478"/>
          <ac:spMkLst>
            <pc:docMk/>
            <pc:sldMk cId="2921211488" sldId="329"/>
            <ac:spMk id="2" creationId="{A4019B03-8658-4740-A7FA-709BE67F2C04}"/>
          </ac:spMkLst>
        </pc:spChg>
        <pc:spChg chg="del">
          <ac:chgData name="QU Guannan" userId="459ef0fc5a933e81" providerId="LiveId" clId="{BD8E05F7-B958-4BBB-A28F-ED129C47D9EB}" dt="2021-09-28T02:16:01.280" v="2896" actId="478"/>
          <ac:spMkLst>
            <pc:docMk/>
            <pc:sldMk cId="2921211488" sldId="329"/>
            <ac:spMk id="3" creationId="{BF3FC51F-C2D6-490A-BF4A-5C0EFB0A675F}"/>
          </ac:spMkLst>
        </pc:spChg>
        <pc:spChg chg="add mod">
          <ac:chgData name="QU Guannan" userId="459ef0fc5a933e81" providerId="LiveId" clId="{BD8E05F7-B958-4BBB-A28F-ED129C47D9EB}" dt="2021-09-28T02:16:34.831" v="2933" actId="20577"/>
          <ac:spMkLst>
            <pc:docMk/>
            <pc:sldMk cId="2921211488" sldId="329"/>
            <ac:spMk id="6" creationId="{75BD0910-2234-458E-A5A1-CB5435742727}"/>
          </ac:spMkLst>
        </pc:spChg>
        <pc:spChg chg="add mod">
          <ac:chgData name="QU Guannan" userId="459ef0fc5a933e81" providerId="LiveId" clId="{BD8E05F7-B958-4BBB-A28F-ED129C47D9EB}" dt="2021-09-28T02:19:56.209" v="2947" actId="207"/>
          <ac:spMkLst>
            <pc:docMk/>
            <pc:sldMk cId="2921211488" sldId="329"/>
            <ac:spMk id="8" creationId="{18E5C85C-C088-47B6-9F31-B407C6C86BBB}"/>
          </ac:spMkLst>
        </pc:spChg>
        <pc:picChg chg="add mod">
          <ac:chgData name="QU Guannan" userId="459ef0fc5a933e81" providerId="LiveId" clId="{BD8E05F7-B958-4BBB-A28F-ED129C47D9EB}" dt="2021-09-28T02:16:05.801" v="2898" actId="1076"/>
          <ac:picMkLst>
            <pc:docMk/>
            <pc:sldMk cId="2921211488" sldId="329"/>
            <ac:picMk id="5" creationId="{780A1F29-ACB6-4A94-9309-E29B35E217AE}"/>
          </ac:picMkLst>
        </pc:picChg>
      </pc:sldChg>
      <pc:sldChg chg="addSp delSp modSp new mod">
        <pc:chgData name="QU Guannan" userId="459ef0fc5a933e81" providerId="LiveId" clId="{BD8E05F7-B958-4BBB-A28F-ED129C47D9EB}" dt="2021-09-28T02:46:20.505" v="2955" actId="1076"/>
        <pc:sldMkLst>
          <pc:docMk/>
          <pc:sldMk cId="877440865" sldId="330"/>
        </pc:sldMkLst>
        <pc:spChg chg="del">
          <ac:chgData name="QU Guannan" userId="459ef0fc5a933e81" providerId="LiveId" clId="{BD8E05F7-B958-4BBB-A28F-ED129C47D9EB}" dt="2021-09-28T02:44:41.794" v="2949" actId="478"/>
          <ac:spMkLst>
            <pc:docMk/>
            <pc:sldMk cId="877440865" sldId="330"/>
            <ac:spMk id="2" creationId="{48F89418-F74A-472C-A552-17F7DCCE6CE9}"/>
          </ac:spMkLst>
        </pc:spChg>
        <pc:spChg chg="del">
          <ac:chgData name="QU Guannan" userId="459ef0fc5a933e81" providerId="LiveId" clId="{BD8E05F7-B958-4BBB-A28F-ED129C47D9EB}" dt="2021-09-28T02:44:44.296" v="2950" actId="478"/>
          <ac:spMkLst>
            <pc:docMk/>
            <pc:sldMk cId="877440865" sldId="330"/>
            <ac:spMk id="3" creationId="{DE9606F2-94B8-42DA-999F-B8B2719C7381}"/>
          </ac:spMkLst>
        </pc:spChg>
        <pc:picChg chg="add mod modCrop">
          <ac:chgData name="QU Guannan" userId="459ef0fc5a933e81" providerId="LiveId" clId="{BD8E05F7-B958-4BBB-A28F-ED129C47D9EB}" dt="2021-09-28T02:46:20.505" v="2955" actId="1076"/>
          <ac:picMkLst>
            <pc:docMk/>
            <pc:sldMk cId="877440865" sldId="330"/>
            <ac:picMk id="5" creationId="{115B8193-A23F-41B1-B6FC-7F39DD2AC563}"/>
          </ac:picMkLst>
        </pc:picChg>
      </pc:sldChg>
    </pc:docChg>
  </pc:docChgLst>
  <pc:docChgLst>
    <pc:chgData name="QU Guannan" userId="459ef0fc5a933e81" providerId="LiveId" clId="{94E70A6A-A2FF-4458-971A-D931DF5DD9E0}"/>
    <pc:docChg chg="custSel addSld modSld">
      <pc:chgData name="QU Guannan" userId="459ef0fc5a933e81" providerId="LiveId" clId="{94E70A6A-A2FF-4458-971A-D931DF5DD9E0}" dt="2021-09-06T02:42:17.932" v="1132" actId="20577"/>
      <pc:docMkLst>
        <pc:docMk/>
      </pc:docMkLst>
      <pc:sldChg chg="modSp mod modNotesTx">
        <pc:chgData name="QU Guannan" userId="459ef0fc5a933e81" providerId="LiveId" clId="{94E70A6A-A2FF-4458-971A-D931DF5DD9E0}" dt="2021-09-06T02:16:42.610" v="951" actId="20577"/>
        <pc:sldMkLst>
          <pc:docMk/>
          <pc:sldMk cId="2567177318" sldId="257"/>
        </pc:sldMkLst>
        <pc:spChg chg="mod">
          <ac:chgData name="QU Guannan" userId="459ef0fc5a933e81" providerId="LiveId" clId="{94E70A6A-A2FF-4458-971A-D931DF5DD9E0}" dt="2021-09-06T02:16:42.610" v="951" actId="20577"/>
          <ac:spMkLst>
            <pc:docMk/>
            <pc:sldMk cId="2567177318" sldId="257"/>
            <ac:spMk id="3" creationId="{09401A2A-065E-4E5C-B063-46AD1625AED8}"/>
          </ac:spMkLst>
        </pc:spChg>
      </pc:sldChg>
      <pc:sldChg chg="addSp modSp mod">
        <pc:chgData name="QU Guannan" userId="459ef0fc5a933e81" providerId="LiveId" clId="{94E70A6A-A2FF-4458-971A-D931DF5DD9E0}" dt="2021-09-06T02:19:47.797" v="1069" actId="1076"/>
        <pc:sldMkLst>
          <pc:docMk/>
          <pc:sldMk cId="2209160903" sldId="258"/>
        </pc:sldMkLst>
        <pc:spChg chg="mod">
          <ac:chgData name="QU Guannan" userId="459ef0fc5a933e81" providerId="LiveId" clId="{94E70A6A-A2FF-4458-971A-D931DF5DD9E0}" dt="2021-09-06T02:19:40.333" v="1066" actId="14100"/>
          <ac:spMkLst>
            <pc:docMk/>
            <pc:sldMk cId="2209160903" sldId="258"/>
            <ac:spMk id="3" creationId="{1AC555D2-7C72-4BE9-AFAB-FE079917506D}"/>
          </ac:spMkLst>
        </pc:spChg>
        <pc:picChg chg="add mod">
          <ac:chgData name="QU Guannan" userId="459ef0fc5a933e81" providerId="LiveId" clId="{94E70A6A-A2FF-4458-971A-D931DF5DD9E0}" dt="2021-09-06T02:19:47.797" v="1069" actId="1076"/>
          <ac:picMkLst>
            <pc:docMk/>
            <pc:sldMk cId="2209160903" sldId="258"/>
            <ac:picMk id="5" creationId="{6FFFB698-148D-440C-A417-39D97245FA12}"/>
          </ac:picMkLst>
        </pc:picChg>
      </pc:sldChg>
      <pc:sldChg chg="modSp mod">
        <pc:chgData name="QU Guannan" userId="459ef0fc5a933e81" providerId="LiveId" clId="{94E70A6A-A2FF-4458-971A-D931DF5DD9E0}" dt="2021-09-06T02:42:17.932" v="1132" actId="20577"/>
        <pc:sldMkLst>
          <pc:docMk/>
          <pc:sldMk cId="1554244666" sldId="259"/>
        </pc:sldMkLst>
        <pc:spChg chg="mod">
          <ac:chgData name="QU Guannan" userId="459ef0fc5a933e81" providerId="LiveId" clId="{94E70A6A-A2FF-4458-971A-D931DF5DD9E0}" dt="2021-09-06T02:42:17.932" v="1132" actId="20577"/>
          <ac:spMkLst>
            <pc:docMk/>
            <pc:sldMk cId="1554244666" sldId="259"/>
            <ac:spMk id="3" creationId="{63EE3BC0-C60C-4C8F-8E24-E5179BB33B91}"/>
          </ac:spMkLst>
        </pc:spChg>
      </pc:sldChg>
      <pc:sldChg chg="modSp new mod">
        <pc:chgData name="QU Guannan" userId="459ef0fc5a933e81" providerId="LiveId" clId="{94E70A6A-A2FF-4458-971A-D931DF5DD9E0}" dt="2021-09-06T01:23:35.088" v="3" actId="20577"/>
        <pc:sldMkLst>
          <pc:docMk/>
          <pc:sldMk cId="2583450248" sldId="262"/>
        </pc:sldMkLst>
        <pc:spChg chg="mod">
          <ac:chgData name="QU Guannan" userId="459ef0fc5a933e81" providerId="LiveId" clId="{94E70A6A-A2FF-4458-971A-D931DF5DD9E0}" dt="2021-09-06T01:23:35.088" v="3" actId="20577"/>
          <ac:spMkLst>
            <pc:docMk/>
            <pc:sldMk cId="2583450248" sldId="262"/>
            <ac:spMk id="2" creationId="{17412A05-8665-4E33-A5F7-E11D2AAFFE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5A8E3-DFFD-42DD-98BF-C33A86EA654C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5DCE8-1B86-4ED1-AD55-CEB51D9AF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72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1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15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487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115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B3A39-169E-4EF9-9016-0180CC3AC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BB3669-F8BB-4579-ADFA-378359C0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97C4F-17CD-4033-B073-E36970DF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CB182-F856-4342-93C8-94860445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8AB6BD-2BD4-4073-9857-4CFAA6B4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C7797-458A-4D73-A29E-70AD84A7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D64B75-1E6D-45CC-91AB-00C44AE26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D8260-1D8F-4C7B-A580-3F889C8D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16E14-6A36-401E-B586-E08B9D89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EB9A86-C859-44F2-B8D3-55454BD7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2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BB69F0-5095-4894-B0D7-5B1473259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96A601-7032-482B-B1F4-F21106217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841D7-B603-4F4D-BD6F-55FB3997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67AA1A-5404-4C79-B312-94837AAD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60F67C-30DD-4E54-9527-540A680A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26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4ED72-0DF7-42F7-A704-18A6912D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C2C2D-DF17-4E70-AD56-2BEA809A8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5FBAA-D0D0-48BD-BC5C-F5918995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BCCAEC-CFCC-4423-910C-D7ABD1B1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8BF8B-6B9A-438F-B67A-F1F905E0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62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9B169-7B83-4B5B-BD59-C23A54AD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44A785-3DD4-453D-9107-0684369B6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98E41-21B5-4FDC-9AD5-6843983E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B8441-0489-452D-B9C0-D4221E6B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7A5C3-7E0A-42B5-B52E-D0E8D15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1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05CC6-A12E-4595-AF10-EC8CCAFE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D757E-2D70-433F-8FE0-CC18B4FC1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827DB6-431A-4838-B4D4-4AB1DFF1E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437D29-9F37-4EB8-A8D4-F078100B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FD4E65-D7E6-45EC-A6FA-CBE695D5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595DD0-6EF7-4BDB-B332-1B14FEAA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90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7E52C-888B-4C1F-A36A-051BB2A9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861726-6E55-425F-A9D4-324EC55B4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66FBF2-582C-4DE2-B223-856EC1498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28FDF0-49C7-4FBD-9934-4A0556EF3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E50443-85C5-42D4-BA35-E0C362C59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D5E77A-C617-4E39-A029-C6C8E1EC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0ADFA8-C098-4BF1-9F5C-B689CC83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F6C126-E029-4554-B3E6-7D0F8295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96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B45F7-46EA-4C0A-B1A4-11755382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8A6780-B79B-48CE-BF6C-BB08A90D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183CB5-721D-42C0-8990-5C05386B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52BA53-977C-4CFF-8EE7-5581B667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7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2F457-8FD7-4A48-AA60-65C3D8BA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1175B3-5646-4A02-B51A-970F56BF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BD230-0D0B-4EC2-803D-050C9682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5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BB19C-1EF4-471C-B56B-221DC582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6E708F-CEA1-487F-9BFF-3CAABBED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7ED71C-5747-4444-878B-9BA66632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CC67BA-B841-4356-8A49-6AF272A7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8320B3-2F50-4902-AA4C-049F13F0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818379-10D7-4E71-BD1A-566AA9C9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6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777E4-4464-4B1F-AC12-6CE813D0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1057FF-A8AF-4AFD-A1AD-525816333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757105-99F8-432C-8E23-3931247C9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B2FB86-2FD4-4D5E-972F-94B03DB7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1DD925-32E5-4D3B-A99C-9D20A273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649017-288A-4EDB-8586-4ADF1C5A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8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1E09A-F5E0-4B6B-846F-811149E8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59DFD4-5B19-4DB8-838A-FD0A3964C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A959B-F4EE-45A0-8654-406F2F05B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03F7-A624-4012-9728-0B80F61767A9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43F7C-F8D3-4312-B5DA-E2AD640F6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AE311-2A36-4561-AFF8-E004A2A15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73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5B832-3AA6-4193-BA66-43879D2C0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8" y="717627"/>
            <a:ext cx="11152682" cy="4573900"/>
          </a:xfrm>
        </p:spPr>
        <p:txBody>
          <a:bodyPr>
            <a:normAutofit/>
          </a:bodyPr>
          <a:lstStyle/>
          <a:p>
            <a:r>
              <a:rPr lang="zh-CN" altLang="en-US" dirty="0"/>
              <a:t>企业级数据库性能调优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Unit 7</a:t>
            </a:r>
            <a:br>
              <a:rPr lang="en-US" altLang="zh-CN" dirty="0"/>
            </a:br>
            <a:r>
              <a:rPr lang="en-US" altLang="zh-CN" dirty="0"/>
              <a:t>Backup and recovery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20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953" y="0"/>
            <a:ext cx="10515600" cy="878541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Methods of recovery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826"/>
            <a:ext cx="6055659" cy="38441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158C70-31E4-49BC-80D7-19C44D3A3981}"/>
              </a:ext>
            </a:extLst>
          </p:cNvPr>
          <p:cNvSpPr txBox="1"/>
          <p:nvPr/>
        </p:nvSpPr>
        <p:spPr>
          <a:xfrm>
            <a:off x="6304629" y="734911"/>
            <a:ext cx="5590826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</a:rPr>
              <a:t>Version/restore</a:t>
            </a:r>
            <a:r>
              <a:rPr lang="zh-CN" altLang="en-US" sz="2400" dirty="0">
                <a:solidFill>
                  <a:srgbClr val="FF0000"/>
                </a:solidFill>
              </a:rPr>
              <a:t> ，版本恢复，只能恢复到</a:t>
            </a:r>
            <a:r>
              <a:rPr lang="en-US" altLang="zh-CN" sz="2400" dirty="0">
                <a:solidFill>
                  <a:srgbClr val="FF0000"/>
                </a:solidFill>
              </a:rPr>
              <a:t>1AM</a:t>
            </a:r>
            <a:r>
              <a:rPr lang="zh-CN" altLang="en-US" sz="2400" dirty="0">
                <a:solidFill>
                  <a:srgbClr val="FF0000"/>
                </a:solidFill>
              </a:rPr>
              <a:t>的版本；（之前做</a:t>
            </a:r>
            <a:r>
              <a:rPr lang="en-US" altLang="zh-CN" sz="2400" dirty="0">
                <a:solidFill>
                  <a:srgbClr val="FF0000"/>
                </a:solidFill>
              </a:rPr>
              <a:t>load</a:t>
            </a:r>
            <a:r>
              <a:rPr lang="zh-CN" altLang="en-US" sz="2400" dirty="0">
                <a:solidFill>
                  <a:srgbClr val="FF0000"/>
                </a:solidFill>
              </a:rPr>
              <a:t>的时候，做的备份，就是这种）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B050"/>
                </a:solidFill>
              </a:rPr>
              <a:t>CRASH </a:t>
            </a:r>
            <a:r>
              <a:rPr lang="zh-CN" altLang="en-US" sz="2400" dirty="0">
                <a:solidFill>
                  <a:srgbClr val="00B050"/>
                </a:solidFill>
              </a:rPr>
              <a:t>，崩溃恢复。服务器突然当机，自动恢复。重启过程中自动完成。原理是读日志文件，当日志记录的和实际不一致，两种情况：（</a:t>
            </a:r>
            <a:r>
              <a:rPr lang="en-US" altLang="zh-CN" sz="2400" dirty="0">
                <a:solidFill>
                  <a:srgbClr val="00B050"/>
                </a:solidFill>
              </a:rPr>
              <a:t>1</a:t>
            </a:r>
            <a:r>
              <a:rPr lang="zh-CN" altLang="en-US" sz="2400" dirty="0">
                <a:solidFill>
                  <a:srgbClr val="00B050"/>
                </a:solidFill>
              </a:rPr>
              <a:t>）如果日志中的事务已经提交，但是实际未更新，则</a:t>
            </a:r>
            <a:r>
              <a:rPr lang="en-US" altLang="zh-CN" sz="2400" dirty="0">
                <a:solidFill>
                  <a:srgbClr val="00B050"/>
                </a:solidFill>
              </a:rPr>
              <a:t>redo</a:t>
            </a:r>
            <a:r>
              <a:rPr lang="zh-CN" altLang="en-US" sz="2400" dirty="0">
                <a:solidFill>
                  <a:srgbClr val="00B050"/>
                </a:solidFill>
              </a:rPr>
              <a:t>；（</a:t>
            </a:r>
            <a:r>
              <a:rPr lang="en-US" altLang="zh-CN" sz="2400" dirty="0">
                <a:solidFill>
                  <a:srgbClr val="00B050"/>
                </a:solidFill>
              </a:rPr>
              <a:t>2</a:t>
            </a:r>
            <a:r>
              <a:rPr lang="zh-CN" altLang="en-US" sz="2400" dirty="0">
                <a:solidFill>
                  <a:srgbClr val="00B050"/>
                </a:solidFill>
              </a:rPr>
              <a:t>）如果没做完，就会滚掉，恢复到没做之前。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7C3477"/>
                </a:solidFill>
              </a:rPr>
              <a:t>ROLL FORWARD</a:t>
            </a:r>
            <a:r>
              <a:rPr lang="zh-CN" altLang="en-US" sz="2400" dirty="0">
                <a:solidFill>
                  <a:srgbClr val="7C3477"/>
                </a:solidFill>
              </a:rPr>
              <a:t>，</a:t>
            </a:r>
            <a:r>
              <a:rPr lang="en-US" altLang="zh-CN" sz="2400" dirty="0">
                <a:solidFill>
                  <a:srgbClr val="7C3477"/>
                </a:solidFill>
              </a:rPr>
              <a:t> </a:t>
            </a:r>
            <a:r>
              <a:rPr lang="zh-CN" altLang="en-US" sz="2400" dirty="0">
                <a:solidFill>
                  <a:srgbClr val="7C3477"/>
                </a:solidFill>
              </a:rPr>
              <a:t>前滚恢复。比较理想的恢复。如果希望恢复到</a:t>
            </a:r>
            <a:r>
              <a:rPr lang="en-US" altLang="zh-CN" sz="2400" dirty="0">
                <a:solidFill>
                  <a:srgbClr val="7C3477"/>
                </a:solidFill>
              </a:rPr>
              <a:t>3pm</a:t>
            </a:r>
            <a:r>
              <a:rPr lang="zh-CN" altLang="en-US" sz="2400" dirty="0">
                <a:solidFill>
                  <a:srgbClr val="7C3477"/>
                </a:solidFill>
              </a:rPr>
              <a:t>发生故障的时间点。先做版本恢复，再做崩溃恢复。</a:t>
            </a:r>
            <a:endParaRPr lang="en-US" altLang="zh-CN" sz="2400" dirty="0">
              <a:solidFill>
                <a:srgbClr val="7C3477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B0F54B1-2392-4ABC-AC2A-9BD19C34C3BF}"/>
              </a:ext>
            </a:extLst>
          </p:cNvPr>
          <p:cNvSpPr/>
          <p:nvPr/>
        </p:nvSpPr>
        <p:spPr>
          <a:xfrm>
            <a:off x="0" y="1282826"/>
            <a:ext cx="1955549" cy="14422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2A90456-1F34-4D71-AED8-34EF5F5320F9}"/>
              </a:ext>
            </a:extLst>
          </p:cNvPr>
          <p:cNvSpPr/>
          <p:nvPr/>
        </p:nvSpPr>
        <p:spPr>
          <a:xfrm>
            <a:off x="1471054" y="2725093"/>
            <a:ext cx="2282983" cy="144226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126FF1F-D73E-45E4-9B3E-C6857AD07E0D}"/>
              </a:ext>
            </a:extLst>
          </p:cNvPr>
          <p:cNvSpPr/>
          <p:nvPr/>
        </p:nvSpPr>
        <p:spPr>
          <a:xfrm>
            <a:off x="4021646" y="3520289"/>
            <a:ext cx="2282983" cy="1442267"/>
          </a:xfrm>
          <a:prstGeom prst="ellipse">
            <a:avLst/>
          </a:prstGeom>
          <a:noFill/>
          <a:ln w="28575">
            <a:solidFill>
              <a:srgbClr val="7C34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97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4459" y="221689"/>
            <a:ext cx="8646459" cy="674781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Introduction to logging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" y="1231448"/>
            <a:ext cx="5640308" cy="41465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BB2342-A631-4FF5-99B5-B5ED0C4418D4}"/>
              </a:ext>
            </a:extLst>
          </p:cNvPr>
          <p:cNvSpPr txBox="1"/>
          <p:nvPr/>
        </p:nvSpPr>
        <p:spPr>
          <a:xfrm>
            <a:off x="6287235" y="1646152"/>
            <a:ext cx="55908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日志如何工作，以</a:t>
            </a:r>
            <a:r>
              <a:rPr lang="en-US" altLang="zh-CN" sz="2400" dirty="0"/>
              <a:t>update</a:t>
            </a:r>
            <a:r>
              <a:rPr lang="zh-CN" altLang="en-US" sz="2400" dirty="0"/>
              <a:t>为例：</a:t>
            </a:r>
            <a:endParaRPr lang="en-US" altLang="zh-CN" sz="24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400" dirty="0"/>
              <a:t>要修改的行从磁盘读到内存里；</a:t>
            </a:r>
            <a:endParaRPr lang="en-US" altLang="zh-CN" sz="24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400" dirty="0"/>
              <a:t>在内存中为日志分配</a:t>
            </a:r>
            <a:r>
              <a:rPr lang="en-US" altLang="zh-CN" sz="2400" dirty="0"/>
              <a:t>buffer</a:t>
            </a:r>
            <a:r>
              <a:rPr lang="zh-CN" altLang="en-US" sz="2400" dirty="0"/>
              <a:t>，给新行</a:t>
            </a:r>
            <a:r>
              <a:rPr lang="en-US" altLang="zh-CN" sz="2400" dirty="0"/>
              <a:t>/</a:t>
            </a:r>
            <a:r>
              <a:rPr lang="zh-CN" altLang="en-US" sz="2400" dirty="0"/>
              <a:t>旧行分配空间，</a:t>
            </a:r>
            <a:r>
              <a:rPr lang="en-US" altLang="zh-CN" sz="2400" dirty="0"/>
              <a:t>update</a:t>
            </a:r>
            <a:r>
              <a:rPr lang="zh-CN" altLang="en-US" sz="2400" dirty="0"/>
              <a:t>提交后，先写日志，后写数据。一旦日志写入磁盘了，就是可以恢复了。</a:t>
            </a:r>
            <a:endParaRPr lang="en-US" altLang="zh-CN" sz="2400" dirty="0"/>
          </a:p>
          <a:p>
            <a:pPr>
              <a:spcAft>
                <a:spcPts val="1200"/>
              </a:spcAft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5029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2388" y="0"/>
            <a:ext cx="10515600" cy="907863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Log file use during concurrent transactions 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0" y="941846"/>
            <a:ext cx="5721777" cy="38625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C011490-C57C-4BCA-9B4E-00F6D435702D}"/>
              </a:ext>
            </a:extLst>
          </p:cNvPr>
          <p:cNvSpPr txBox="1"/>
          <p:nvPr/>
        </p:nvSpPr>
        <p:spPr>
          <a:xfrm>
            <a:off x="709275" y="5037045"/>
            <a:ext cx="991044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400" dirty="0"/>
              <a:t>日志文件在</a:t>
            </a:r>
            <a:r>
              <a:rPr lang="en-US" altLang="zh-CN" sz="2400" dirty="0"/>
              <a:t>DB2/NODE0000/SQL00001/SQLOG DIR</a:t>
            </a:r>
            <a:r>
              <a:rPr lang="zh-CN" altLang="en-US" sz="2400" dirty="0"/>
              <a:t>一共</a:t>
            </a:r>
            <a:r>
              <a:rPr lang="en-US" altLang="zh-CN" sz="2400" dirty="0"/>
              <a:t>13</a:t>
            </a:r>
            <a:r>
              <a:rPr lang="zh-CN" altLang="en-US" sz="2400" dirty="0"/>
              <a:t>个日志文件；</a:t>
            </a:r>
            <a:endParaRPr lang="en-US" altLang="zh-CN" sz="24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400" dirty="0"/>
              <a:t>所有的进程共享一个日志文件。发生一个写操作，会将旧至和新的值一起写入日志文件。</a:t>
            </a:r>
            <a:r>
              <a:rPr lang="en-US" altLang="zh-CN" sz="2400" dirty="0"/>
              <a:t>commit</a:t>
            </a:r>
            <a:r>
              <a:rPr lang="zh-CN" altLang="en-US" sz="2400" dirty="0"/>
              <a:t>后写入磁盘，称为外部化。</a:t>
            </a:r>
            <a:endParaRPr lang="en-US" altLang="zh-CN" sz="2400" dirty="0"/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282853B2-B8D7-478B-95D3-A2845DE726BC}"/>
              </a:ext>
            </a:extLst>
          </p:cNvPr>
          <p:cNvSpPr/>
          <p:nvPr/>
        </p:nvSpPr>
        <p:spPr>
          <a:xfrm>
            <a:off x="6166827" y="1873001"/>
            <a:ext cx="5833583" cy="406547"/>
          </a:xfrm>
          <a:prstGeom prst="wedgeRectCallout">
            <a:avLst>
              <a:gd name="adj1" fmla="val -78728"/>
              <a:gd name="adj2" fmla="val 47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回滚了，</a:t>
            </a:r>
            <a:r>
              <a:rPr lang="en-US" altLang="zh-CN" dirty="0"/>
              <a:t>E</a:t>
            </a:r>
            <a:r>
              <a:rPr lang="zh-CN" altLang="en-US" dirty="0"/>
              <a:t>没有写入磁盘，但是这些操作写入日志了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D962A0ED-8FE9-4D67-A8EC-4B775CAF7587}"/>
              </a:ext>
            </a:extLst>
          </p:cNvPr>
          <p:cNvSpPr/>
          <p:nvPr/>
        </p:nvSpPr>
        <p:spPr>
          <a:xfrm>
            <a:off x="6166828" y="3484089"/>
            <a:ext cx="2063412" cy="476274"/>
          </a:xfrm>
          <a:prstGeom prst="wedgeRectCallout">
            <a:avLst>
              <a:gd name="adj1" fmla="val -189721"/>
              <a:gd name="adj2" fmla="val -47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一个日志文件写满了，切换到下一个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C29D2E4A-2419-4E33-A864-7A12C4D7EDF6}"/>
              </a:ext>
            </a:extLst>
          </p:cNvPr>
          <p:cNvSpPr/>
          <p:nvPr/>
        </p:nvSpPr>
        <p:spPr>
          <a:xfrm>
            <a:off x="0" y="3674959"/>
            <a:ext cx="2063412" cy="570808"/>
          </a:xfrm>
          <a:prstGeom prst="wedgeRectCallout">
            <a:avLst>
              <a:gd name="adj1" fmla="val 70066"/>
              <a:gd name="adj2" fmla="val -71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提交时，数据写入磁盘，就是外部化</a:t>
            </a:r>
          </a:p>
        </p:txBody>
      </p:sp>
    </p:spTree>
    <p:extLst>
      <p:ext uri="{BB962C8B-B14F-4D97-AF65-F5344CB8AC3E}">
        <p14:creationId xmlns:p14="http://schemas.microsoft.com/office/powerpoint/2010/main" val="2199568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637" y="151365"/>
            <a:ext cx="10515600" cy="620993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Circular logging  </a:t>
            </a:r>
            <a:r>
              <a:rPr lang="zh-CN" altLang="en-US" b="1" dirty="0"/>
              <a:t>循环日志</a:t>
            </a:r>
            <a:r>
              <a:rPr lang="en-US" altLang="zh-CN" b="1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69" y="1347893"/>
            <a:ext cx="4735150" cy="37635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9FBDC50-0077-44AA-BB7D-913DF088E1B2}"/>
              </a:ext>
            </a:extLst>
          </p:cNvPr>
          <p:cNvSpPr txBox="1"/>
          <p:nvPr/>
        </p:nvSpPr>
        <p:spPr>
          <a:xfrm>
            <a:off x="5665694" y="842683"/>
            <a:ext cx="6314542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日志文件的数量是有限的，所以循环使用：</a:t>
            </a:r>
            <a:endParaRPr lang="en-US" altLang="zh-CN" sz="2400" dirty="0"/>
          </a:p>
          <a:p>
            <a:pPr>
              <a:spcAft>
                <a:spcPts val="1200"/>
              </a:spcAft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1</a:t>
            </a:r>
            <a:r>
              <a:rPr lang="zh-CN" altLang="en-US" sz="2400" dirty="0"/>
              <a:t>写满了写</a:t>
            </a:r>
            <a:r>
              <a:rPr lang="en-US" altLang="zh-CN" sz="2400" dirty="0"/>
              <a:t>2</a:t>
            </a:r>
            <a:r>
              <a:rPr lang="zh-CN" altLang="en-US" sz="2400" dirty="0"/>
              <a:t>，</a:t>
            </a:r>
            <a:r>
              <a:rPr lang="en-US" altLang="zh-CN" sz="2400" dirty="0"/>
              <a:t>2</a:t>
            </a:r>
            <a:r>
              <a:rPr lang="zh-CN" altLang="en-US" sz="2400" dirty="0"/>
              <a:t>写满了写</a:t>
            </a:r>
            <a:r>
              <a:rPr lang="en-US" altLang="zh-CN" sz="2400" dirty="0"/>
              <a:t>3, </a:t>
            </a:r>
            <a:r>
              <a:rPr lang="zh-CN" altLang="en-US" sz="2400" dirty="0"/>
              <a:t>以此类推；</a:t>
            </a:r>
            <a:endParaRPr lang="en-US" altLang="zh-CN" sz="2400" dirty="0"/>
          </a:p>
          <a:p>
            <a:pPr>
              <a:spcAft>
                <a:spcPts val="1200"/>
              </a:spcAft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1 </a:t>
            </a:r>
            <a:r>
              <a:rPr lang="zh-CN" altLang="en-US" sz="2400" dirty="0"/>
              <a:t>能否被覆盖？</a:t>
            </a:r>
            <a:endParaRPr lang="en-US" altLang="zh-CN" sz="2400" dirty="0"/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如果</a:t>
            </a:r>
            <a:r>
              <a:rPr lang="en-US" altLang="zh-CN" sz="2000" dirty="0"/>
              <a:t>1</a:t>
            </a:r>
            <a:r>
              <a:rPr lang="zh-CN" altLang="en-US" sz="2000" dirty="0"/>
              <a:t>里面记录的所有事物都已经外部化，则可以被覆盖；</a:t>
            </a:r>
            <a:endParaRPr lang="en-US" altLang="zh-CN" sz="2000" dirty="0"/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如果没有，则启动辅助日志文件，看配置参数（</a:t>
            </a:r>
            <a:r>
              <a:rPr lang="en-US" altLang="zh-CN" sz="2000" dirty="0"/>
              <a:t>primary, secondary</a:t>
            </a:r>
            <a:r>
              <a:rPr lang="zh-CN" altLang="en-US" sz="2000" dirty="0"/>
              <a:t>）；</a:t>
            </a:r>
            <a:endParaRPr lang="en-US" altLang="zh-CN" sz="2000" dirty="0"/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当辅助日志文件写满了，主日志还是不能被覆盖，此时报错。</a:t>
            </a:r>
            <a:endParaRPr lang="en-US" altLang="zh-CN" sz="2000" dirty="0"/>
          </a:p>
          <a:p>
            <a:pPr>
              <a:spcAft>
                <a:spcPts val="1200"/>
              </a:spcAft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）如果</a:t>
            </a:r>
            <a:r>
              <a:rPr lang="en-US" altLang="zh-CN" sz="2400" dirty="0"/>
              <a:t>1</a:t>
            </a:r>
            <a:r>
              <a:rPr lang="zh-CN" altLang="en-US" sz="2400" dirty="0"/>
              <a:t>被覆盖了，就找不回来了，这是循环日志的缺点。</a:t>
            </a:r>
            <a:endParaRPr lang="en-US" altLang="zh-CN" sz="2400" dirty="0"/>
          </a:p>
          <a:p>
            <a:pPr>
              <a:spcAft>
                <a:spcPts val="1200"/>
              </a:spcAft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2712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0520" y="234497"/>
            <a:ext cx="9955306" cy="549274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Archival logging  </a:t>
            </a:r>
            <a:r>
              <a:rPr lang="zh-CN" altLang="en-US" b="1" dirty="0"/>
              <a:t>归档日志</a:t>
            </a:r>
            <a:r>
              <a:rPr lang="en-US" altLang="zh-CN" b="1" dirty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98" y="1667003"/>
            <a:ext cx="5174538" cy="32852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0BE136-23E8-48B3-B712-7AAF5D2566B6}"/>
              </a:ext>
            </a:extLst>
          </p:cNvPr>
          <p:cNvSpPr txBox="1"/>
          <p:nvPr/>
        </p:nvSpPr>
        <p:spPr>
          <a:xfrm>
            <a:off x="6315066" y="2103782"/>
            <a:ext cx="55908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400" dirty="0"/>
              <a:t>15/16</a:t>
            </a:r>
            <a:r>
              <a:rPr lang="zh-CN" altLang="en-US" sz="2400" dirty="0"/>
              <a:t>：活动状态。没写满的日志；</a:t>
            </a:r>
            <a:endParaRPr lang="en-US" altLang="zh-CN" sz="2400" dirty="0"/>
          </a:p>
          <a:p>
            <a:pPr>
              <a:spcAft>
                <a:spcPts val="1200"/>
              </a:spcAft>
            </a:pPr>
            <a:r>
              <a:rPr lang="en-US" altLang="zh-CN" sz="2400" dirty="0"/>
              <a:t>14</a:t>
            </a:r>
            <a:r>
              <a:rPr lang="zh-CN" altLang="en-US" sz="2400" dirty="0"/>
              <a:t>： 联机归档状态。里面所有的事物都提交并外部化了。但是仍然占用该文件，不可被覆盖；</a:t>
            </a:r>
            <a:endParaRPr lang="en-US" altLang="zh-CN" sz="2400" dirty="0"/>
          </a:p>
          <a:p>
            <a:pPr>
              <a:spcAft>
                <a:spcPts val="1200"/>
              </a:spcAft>
            </a:pPr>
            <a:r>
              <a:rPr lang="en-US" altLang="zh-CN" sz="2400" dirty="0"/>
              <a:t>12/13</a:t>
            </a:r>
            <a:r>
              <a:rPr lang="zh-CN" altLang="en-US" sz="2400" dirty="0"/>
              <a:t>：自动归档状态。</a:t>
            </a:r>
            <a:r>
              <a:rPr lang="en-US" altLang="zh-CN" sz="2400" dirty="0"/>
              <a:t>12/13</a:t>
            </a:r>
            <a:r>
              <a:rPr lang="zh-CN" altLang="en-US" sz="2400" dirty="0"/>
              <a:t>中的记录归档到磁带上，叫脱机归档状态。</a:t>
            </a:r>
            <a:endParaRPr lang="en-US" altLang="zh-CN" sz="2400" dirty="0"/>
          </a:p>
          <a:p>
            <a:pPr>
              <a:spcAft>
                <a:spcPts val="1200"/>
              </a:spcAft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7541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2035" y="239620"/>
            <a:ext cx="8969188" cy="549275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Mirrored logging </a:t>
            </a:r>
            <a:r>
              <a:rPr lang="zh-CN" altLang="en-US" b="1" dirty="0"/>
              <a:t>镜像日志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7" y="1620843"/>
            <a:ext cx="6663457" cy="36163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194019-9DD3-44E7-99E5-B66793E66190}"/>
              </a:ext>
            </a:extLst>
          </p:cNvPr>
          <p:cNvSpPr txBox="1"/>
          <p:nvPr/>
        </p:nvSpPr>
        <p:spPr>
          <a:xfrm>
            <a:off x="7224665" y="2595777"/>
            <a:ext cx="46450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镜像日志：与主日志和辅日志放在不同的磁盘上。本实验没有，因为只有一块磁盘。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2005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176" y="347197"/>
            <a:ext cx="9381565" cy="638922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Log file information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51" y="1257066"/>
            <a:ext cx="5486341" cy="3637150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EC190E94-FC23-4EB2-B292-63A7C39A2B17}"/>
              </a:ext>
            </a:extLst>
          </p:cNvPr>
          <p:cNvSpPr/>
          <p:nvPr/>
        </p:nvSpPr>
        <p:spPr>
          <a:xfrm>
            <a:off x="2212322" y="3075641"/>
            <a:ext cx="3105339" cy="5069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FC04D7AE-8A87-4AF5-B92A-168C06FC4D36}"/>
              </a:ext>
            </a:extLst>
          </p:cNvPr>
          <p:cNvSpPr/>
          <p:nvPr/>
        </p:nvSpPr>
        <p:spPr>
          <a:xfrm>
            <a:off x="129665" y="3582635"/>
            <a:ext cx="1899432" cy="612648"/>
          </a:xfrm>
          <a:prstGeom prst="wedgeRectCallout">
            <a:avLst>
              <a:gd name="adj1" fmla="val 67885"/>
              <a:gd name="adj2" fmla="val -70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这个文件可以在文件夹中找到。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BAB0CD-24B1-48DB-BE2D-9E514FF1E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592" y="461554"/>
            <a:ext cx="6303291" cy="4729217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E9A6F22B-5AD2-47AD-96BE-2A341CADE207}"/>
              </a:ext>
            </a:extLst>
          </p:cNvPr>
          <p:cNvSpPr/>
          <p:nvPr/>
        </p:nvSpPr>
        <p:spPr>
          <a:xfrm>
            <a:off x="8482149" y="2804160"/>
            <a:ext cx="1297577" cy="3396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837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823" y="329266"/>
            <a:ext cx="7803776" cy="495487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Location of log files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183" y="1399668"/>
            <a:ext cx="6610190" cy="42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70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5823" y="329266"/>
            <a:ext cx="7803776" cy="495487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Location of log files 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BCB885-F444-437D-8AA8-5F1668202468}"/>
              </a:ext>
            </a:extLst>
          </p:cNvPr>
          <p:cNvSpPr txBox="1"/>
          <p:nvPr/>
        </p:nvSpPr>
        <p:spPr>
          <a:xfrm>
            <a:off x="369455" y="5668088"/>
            <a:ext cx="46450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在配置参数中，找日志文件所在的路径。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D9B13F-74F1-4D36-825F-2E8ED90B5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0" t="28408" r="66715" b="12227"/>
          <a:stretch/>
        </p:blipFill>
        <p:spPr>
          <a:xfrm>
            <a:off x="599994" y="1091049"/>
            <a:ext cx="4532279" cy="41723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49B8EE-B37A-488A-8C3C-5DD943C8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1" t="17698" r="66857" b="20609"/>
          <a:stretch/>
        </p:blipFill>
        <p:spPr>
          <a:xfrm>
            <a:off x="5952308" y="1021837"/>
            <a:ext cx="5709700" cy="43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0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2085" y="17043"/>
            <a:ext cx="8951259" cy="69271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Configure database logs — parameters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998" y="1221155"/>
            <a:ext cx="6647482" cy="417471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262274-71EB-494A-B14A-DA1D74CD724C}"/>
              </a:ext>
            </a:extLst>
          </p:cNvPr>
          <p:cNvSpPr txBox="1"/>
          <p:nvPr/>
        </p:nvSpPr>
        <p:spPr>
          <a:xfrm>
            <a:off x="2507810" y="5836918"/>
            <a:ext cx="6319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可以通过配置助手来了解日志文件的配置信息。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4075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08079"/>
          </a:xfrm>
        </p:spPr>
        <p:txBody>
          <a:bodyPr/>
          <a:lstStyle/>
          <a:p>
            <a:r>
              <a:rPr lang="en-US" altLang="zh-CN" b="1" dirty="0"/>
              <a:t>Main Content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4BF6AA-D208-4D00-A4DD-9034F60A7F2C}"/>
              </a:ext>
            </a:extLst>
          </p:cNvPr>
          <p:cNvSpPr txBox="1"/>
          <p:nvPr/>
        </p:nvSpPr>
        <p:spPr>
          <a:xfrm>
            <a:off x="566057" y="1341653"/>
            <a:ext cx="109437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关于备份和恢复，在工作中，对</a:t>
            </a:r>
            <a:r>
              <a:rPr lang="en-US" altLang="zh-CN" sz="3200" dirty="0"/>
              <a:t>DBA</a:t>
            </a:r>
            <a:r>
              <a:rPr lang="zh-CN" altLang="en-US" sz="3200" dirty="0"/>
              <a:t>来说，很关键，很实用。</a:t>
            </a:r>
            <a:endParaRPr lang="en-US" altLang="zh-CN" sz="3200" dirty="0"/>
          </a:p>
          <a:p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767818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436" y="135802"/>
            <a:ext cx="8503024" cy="620993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Recovery history file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28" y="1107216"/>
            <a:ext cx="5784420" cy="410626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9DF135D-3CDA-410D-876E-EB5B62DB356D}"/>
              </a:ext>
            </a:extLst>
          </p:cNvPr>
          <p:cNvSpPr txBox="1"/>
          <p:nvPr/>
        </p:nvSpPr>
        <p:spPr>
          <a:xfrm>
            <a:off x="333554" y="5580452"/>
            <a:ext cx="10014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恢复历史文件也能找到，在</a:t>
            </a:r>
            <a:r>
              <a:rPr lang="en-US" altLang="zh-CN" sz="2400" dirty="0"/>
              <a:t>SQL00001</a:t>
            </a:r>
            <a:r>
              <a:rPr lang="zh-CN" altLang="en-US" sz="2400" dirty="0"/>
              <a:t>中的</a:t>
            </a:r>
            <a:r>
              <a:rPr lang="en-US" altLang="zh-CN" sz="2400" dirty="0"/>
              <a:t>db2rhist.asc</a:t>
            </a:r>
            <a:r>
              <a:rPr lang="zh-CN" altLang="en-US" sz="2400" dirty="0"/>
              <a:t>中。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2486B0-5117-406A-B4B5-2F3B5F255D45}"/>
              </a:ext>
            </a:extLst>
          </p:cNvPr>
          <p:cNvSpPr txBox="1"/>
          <p:nvPr/>
        </p:nvSpPr>
        <p:spPr>
          <a:xfrm>
            <a:off x="5052177" y="135802"/>
            <a:ext cx="70527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      恢复历史文件，记录在数据库系统上的一些重要操作。</a:t>
            </a:r>
            <a:endParaRPr lang="en-US" altLang="zh-CN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35672C-034B-46AA-99AE-50FC3E21F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9" t="16766" r="66643" b="20842"/>
          <a:stretch/>
        </p:blipFill>
        <p:spPr>
          <a:xfrm>
            <a:off x="6531426" y="1096961"/>
            <a:ext cx="5503819" cy="41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73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0625" y="293408"/>
            <a:ext cx="7463118" cy="35205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BACKUP command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63" y="1170729"/>
            <a:ext cx="5569364" cy="3899212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1DBF79E6-FEC7-49A4-8062-78B5D3CE10EA}"/>
              </a:ext>
            </a:extLst>
          </p:cNvPr>
          <p:cNvSpPr/>
          <p:nvPr/>
        </p:nvSpPr>
        <p:spPr>
          <a:xfrm>
            <a:off x="1160141" y="4665521"/>
            <a:ext cx="2073243" cy="1622067"/>
          </a:xfrm>
          <a:prstGeom prst="wedgeRectCallout">
            <a:avLst>
              <a:gd name="adj1" fmla="val 27161"/>
              <a:gd name="adj2" fmla="val -78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首先保证有权限</a:t>
            </a:r>
            <a:endParaRPr lang="en-US" altLang="zh-CN" dirty="0"/>
          </a:p>
          <a:p>
            <a:pPr algn="ctr"/>
            <a:r>
              <a:rPr lang="zh-CN" altLang="en-US" dirty="0"/>
              <a:t>所以做实验的时候，一定要确保你操作的用户是系统管理员、控制人员和维护人员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C142DA5-9766-443D-B1FE-5729A32B8619}"/>
              </a:ext>
            </a:extLst>
          </p:cNvPr>
          <p:cNvSpPr/>
          <p:nvPr/>
        </p:nvSpPr>
        <p:spPr>
          <a:xfrm>
            <a:off x="3792549" y="2040999"/>
            <a:ext cx="1339270" cy="419756"/>
          </a:xfrm>
          <a:prstGeom prst="wedgeRectCallout">
            <a:avLst>
              <a:gd name="adj1" fmla="val -35913"/>
              <a:gd name="adj2" fmla="val 83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本地备份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C3EA869E-1BFB-4716-9BC8-6CF00E0CAD9B}"/>
              </a:ext>
            </a:extLst>
          </p:cNvPr>
          <p:cNvSpPr/>
          <p:nvPr/>
        </p:nvSpPr>
        <p:spPr>
          <a:xfrm>
            <a:off x="6854473" y="1183503"/>
            <a:ext cx="1339270" cy="419756"/>
          </a:xfrm>
          <a:prstGeom prst="wedgeRectCallout">
            <a:avLst>
              <a:gd name="adj1" fmla="val -35913"/>
              <a:gd name="adj2" fmla="val 83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远程备份</a:t>
            </a:r>
          </a:p>
        </p:txBody>
      </p:sp>
    </p:spTree>
    <p:extLst>
      <p:ext uri="{BB962C8B-B14F-4D97-AF65-F5344CB8AC3E}">
        <p14:creationId xmlns:p14="http://schemas.microsoft.com/office/powerpoint/2010/main" val="1307907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39620"/>
            <a:ext cx="3895165" cy="513416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The backup files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8" y="982075"/>
            <a:ext cx="7267448" cy="4553278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C35BDBCC-6915-4A80-9F95-CD22EB5826A2}"/>
              </a:ext>
            </a:extLst>
          </p:cNvPr>
          <p:cNvSpPr/>
          <p:nvPr/>
        </p:nvSpPr>
        <p:spPr>
          <a:xfrm>
            <a:off x="8384806" y="3258714"/>
            <a:ext cx="2997297" cy="1095572"/>
          </a:xfrm>
          <a:prstGeom prst="wedgeRectCallout">
            <a:avLst>
              <a:gd name="adj1" fmla="val -83379"/>
              <a:gd name="adj2" fmla="val 1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备份文件名</a:t>
            </a:r>
            <a:endParaRPr lang="en-US" altLang="zh-CN" dirty="0"/>
          </a:p>
          <a:p>
            <a:pPr algn="ctr"/>
            <a:r>
              <a:rPr lang="zh-CN" altLang="en-US" dirty="0"/>
              <a:t>在做</a:t>
            </a:r>
            <a:r>
              <a:rPr lang="en-US" altLang="zh-CN" dirty="0"/>
              <a:t>load</a:t>
            </a:r>
            <a:r>
              <a:rPr lang="zh-CN" altLang="en-US" dirty="0"/>
              <a:t>实验的时候用过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0709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105" y="167903"/>
            <a:ext cx="11542147" cy="567204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RESTORE command  </a:t>
            </a:r>
            <a:r>
              <a:rPr lang="zh-CN" altLang="en-US" b="1" dirty="0"/>
              <a:t>复原的命令和向导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282" y="735107"/>
            <a:ext cx="4464523" cy="3103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367A89-8362-492E-ABE6-715227087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52" y="3927850"/>
            <a:ext cx="4013329" cy="27622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C3999B-628D-4590-BDC1-9C2FB2814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05" y="3363241"/>
            <a:ext cx="5747195" cy="34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6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99588"/>
            <a:ext cx="10393378" cy="973512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Backup/restore </a:t>
            </a:r>
            <a:r>
              <a:rPr lang="en-US" altLang="zh-CN" b="1" dirty="0">
                <a:solidFill>
                  <a:srgbClr val="FF0000"/>
                </a:solidFill>
              </a:rPr>
              <a:t>table space </a:t>
            </a:r>
            <a:r>
              <a:rPr lang="en-US" altLang="zh-CN" b="1" dirty="0"/>
              <a:t>considerations </a:t>
            </a:r>
            <a:br>
              <a:rPr lang="en-US" altLang="zh-CN" b="1" dirty="0"/>
            </a:br>
            <a:r>
              <a:rPr lang="en-US" altLang="zh-CN" b="1" dirty="0"/>
              <a:t>                                        </a:t>
            </a:r>
            <a:r>
              <a:rPr lang="zh-CN" altLang="en-US" sz="2200" b="1" dirty="0"/>
              <a:t>对</a:t>
            </a:r>
            <a:r>
              <a:rPr lang="zh-CN" altLang="en-US" sz="2200" b="1" dirty="0">
                <a:solidFill>
                  <a:srgbClr val="FF0000"/>
                </a:solidFill>
              </a:rPr>
              <a:t>表空间</a:t>
            </a:r>
            <a:r>
              <a:rPr lang="zh-CN" altLang="en-US" sz="2200" b="1" dirty="0"/>
              <a:t>进行</a:t>
            </a:r>
            <a:r>
              <a:rPr lang="en-US" altLang="zh-CN" sz="2200" b="1" dirty="0"/>
              <a:t>backup</a:t>
            </a:r>
            <a:r>
              <a:rPr lang="zh-CN" altLang="en-US" sz="2200" b="1" dirty="0"/>
              <a:t>和</a:t>
            </a:r>
            <a:r>
              <a:rPr lang="en-US" altLang="zh-CN" sz="2200" b="1" dirty="0"/>
              <a:t>restore</a:t>
            </a:r>
            <a:r>
              <a:rPr lang="zh-CN" altLang="en-US" sz="2200" b="1" dirty="0"/>
              <a:t>的注意事项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57" y="1580546"/>
            <a:ext cx="6842125" cy="4276329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3D16D46E-97BF-4D33-A421-8A5BD32E707A}"/>
              </a:ext>
            </a:extLst>
          </p:cNvPr>
          <p:cNvSpPr/>
          <p:nvPr/>
        </p:nvSpPr>
        <p:spPr>
          <a:xfrm>
            <a:off x="4374120" y="1346650"/>
            <a:ext cx="4815147" cy="612648"/>
          </a:xfrm>
          <a:prstGeom prst="wedgeRectCallout">
            <a:avLst>
              <a:gd name="adj1" fmla="val -63013"/>
              <a:gd name="adj2" fmla="val 152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必须使用前滚恢复，日志必须工作在归档模式</a:t>
            </a:r>
          </a:p>
        </p:txBody>
      </p:sp>
    </p:spTree>
    <p:extLst>
      <p:ext uri="{BB962C8B-B14F-4D97-AF65-F5344CB8AC3E}">
        <p14:creationId xmlns:p14="http://schemas.microsoft.com/office/powerpoint/2010/main" val="3996314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529" y="185831"/>
            <a:ext cx="7785847" cy="656851"/>
          </a:xfrm>
        </p:spPr>
        <p:txBody>
          <a:bodyPr>
            <a:normAutofit fontScale="90000"/>
          </a:bodyPr>
          <a:lstStyle/>
          <a:p>
            <a:r>
              <a:rPr lang="en-US" altLang="zh-CN" b="1" i="1" dirty="0"/>
              <a:t>Roll forward pending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72" y="1024768"/>
            <a:ext cx="8992855" cy="41630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ACD5F1-48B9-4AF6-97CA-CE577AA0D361}"/>
              </a:ext>
            </a:extLst>
          </p:cNvPr>
          <p:cNvSpPr txBox="1"/>
          <p:nvPr/>
        </p:nvSpPr>
        <p:spPr>
          <a:xfrm>
            <a:off x="2795365" y="5292242"/>
            <a:ext cx="72107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实验中：前滚恢复的过程中，会遇到</a:t>
            </a:r>
            <a:r>
              <a:rPr lang="en-US" altLang="zh-CN" sz="2400" dirty="0"/>
              <a:t>roll forward pending</a:t>
            </a:r>
            <a:r>
              <a:rPr lang="zh-CN" altLang="en-US" sz="2400" dirty="0"/>
              <a:t>，此时要求对数据库必须进行前滚恢复。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824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0"/>
            <a:ext cx="11586172" cy="1122630"/>
          </a:xfrm>
        </p:spPr>
        <p:txBody>
          <a:bodyPr>
            <a:normAutofit/>
          </a:bodyPr>
          <a:lstStyle/>
          <a:p>
            <a:r>
              <a:rPr lang="en-US" altLang="zh-CN" b="1" dirty="0"/>
              <a:t>ROLLFORWARD — how far? </a:t>
            </a:r>
            <a:br>
              <a:rPr lang="en-US" altLang="zh-CN" b="1" dirty="0"/>
            </a:br>
            <a:r>
              <a:rPr lang="en-US" altLang="zh-CN" sz="3100" b="1" dirty="0"/>
              <a:t>        </a:t>
            </a:r>
            <a:r>
              <a:rPr lang="zh-CN" altLang="en-US" sz="2800" b="1" dirty="0"/>
              <a:t>由</a:t>
            </a:r>
            <a:r>
              <a:rPr lang="en-US" altLang="zh-CN" sz="2800" b="1" dirty="0"/>
              <a:t>DBA</a:t>
            </a:r>
            <a:r>
              <a:rPr lang="zh-CN" altLang="en-US" sz="2800" b="1" dirty="0"/>
              <a:t>指定数据库恢复到什么程度。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63" y="1253904"/>
            <a:ext cx="7693533" cy="496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2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139A7-C6D7-4731-A1E9-DEF20781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65" y="185831"/>
            <a:ext cx="10515600" cy="773393"/>
          </a:xfrm>
        </p:spPr>
        <p:txBody>
          <a:bodyPr>
            <a:normAutofit/>
          </a:bodyPr>
          <a:lstStyle/>
          <a:p>
            <a:r>
              <a:rPr lang="en-US" altLang="zh-CN" sz="3200" b="1" i="0" u="none" strike="noStrike" baseline="0" dirty="0">
                <a:solidFill>
                  <a:srgbClr val="000000"/>
                </a:solidFill>
                <a:latin typeface="ACHLP I+ Arial,"/>
              </a:rPr>
              <a:t>Unit summary </a:t>
            </a:r>
            <a:endParaRPr lang="zh-CN" altLang="en-US" sz="6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8" y="959224"/>
            <a:ext cx="8597542" cy="58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5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</a:rPr>
              <a:t>实验 </a:t>
            </a:r>
            <a:r>
              <a:rPr lang="en-US" altLang="zh-CN" dirty="0">
                <a:latin typeface="+mn-lt"/>
              </a:rPr>
              <a:t>Unit 7 </a:t>
            </a:r>
            <a:br>
              <a:rPr lang="en-US" altLang="zh-CN" dirty="0">
                <a:latin typeface="+mn-lt"/>
              </a:rPr>
            </a:br>
            <a:r>
              <a:rPr lang="en-US" altLang="zh-CN" dirty="0">
                <a:latin typeface="+mn-lt"/>
              </a:rPr>
              <a:t>Section 1 – Section 4 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2700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86117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实验 </a:t>
            </a:r>
            <a:r>
              <a:rPr lang="en-US" altLang="zh-CN" b="1" dirty="0">
                <a:latin typeface="+mn-lt"/>
              </a:rPr>
              <a:t>Unit7 – Section 1-4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835" y="1216890"/>
            <a:ext cx="10515600" cy="49129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实验报告</a:t>
            </a:r>
            <a:r>
              <a:rPr lang="en-US" altLang="zh-CN" dirty="0"/>
              <a:t>5 </a:t>
            </a:r>
            <a:r>
              <a:rPr lang="zh-CN" altLang="en-US" dirty="0"/>
              <a:t>中的</a:t>
            </a:r>
            <a:r>
              <a:rPr lang="en-US" altLang="zh-CN" dirty="0"/>
              <a:t>section 1-4;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对应</a:t>
            </a:r>
            <a:r>
              <a:rPr lang="en-US" altLang="zh-CN" dirty="0"/>
              <a:t>Instructor Exercise</a:t>
            </a:r>
            <a:r>
              <a:rPr lang="zh-CN" altLang="en-US" dirty="0"/>
              <a:t>中的</a:t>
            </a:r>
            <a:r>
              <a:rPr lang="en-US" altLang="zh-CN" dirty="0"/>
              <a:t>Exercise 7</a:t>
            </a:r>
            <a:r>
              <a:rPr lang="zh-CN" altLang="en-US" dirty="0"/>
              <a:t>中的</a:t>
            </a:r>
            <a:r>
              <a:rPr lang="en-US" altLang="zh-CN" dirty="0"/>
              <a:t>section 1-4;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注意</a:t>
            </a:r>
            <a:r>
              <a:rPr lang="en-US" altLang="zh-CN" dirty="0"/>
              <a:t>Instructor Exercise</a:t>
            </a:r>
            <a:r>
              <a:rPr lang="zh-CN" altLang="en-US" dirty="0"/>
              <a:t>文档中，每道题都列出了方法和注意事项，注意</a:t>
            </a:r>
            <a:r>
              <a:rPr lang="zh-CN" altLang="en-US" dirty="0">
                <a:solidFill>
                  <a:schemeClr val="accent6"/>
                </a:solidFill>
              </a:rPr>
              <a:t>绿色字部分</a:t>
            </a:r>
            <a:r>
              <a:rPr lang="zh-CN" altLang="en-US" dirty="0"/>
              <a:t>是根据你自己的实验环境和情况可能需要变化的；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一定仔细阅读指南，一步一步做；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/>
              <a:t>shift+S</a:t>
            </a:r>
            <a:r>
              <a:rPr lang="zh-CN" altLang="en-US" dirty="0"/>
              <a:t>键。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21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9369"/>
            <a:ext cx="10515600" cy="1218594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Unit Objects   </a:t>
            </a:r>
            <a:r>
              <a:rPr lang="zh-CN" altLang="en-US" b="1" dirty="0">
                <a:latin typeface="+mn-lt"/>
              </a:rPr>
              <a:t>这个部分的内容很实用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02" y="793329"/>
            <a:ext cx="10929964" cy="49984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dirty="0"/>
              <a:t>Describe the </a:t>
            </a:r>
            <a:r>
              <a:rPr lang="en-US" altLang="zh-CN" dirty="0">
                <a:solidFill>
                  <a:srgbClr val="FF0000"/>
                </a:solidFill>
              </a:rPr>
              <a:t>major principles and methods </a:t>
            </a:r>
            <a:r>
              <a:rPr lang="en-US" altLang="zh-CN" dirty="0"/>
              <a:t>for backup and recovery 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dirty="0"/>
              <a:t>State the </a:t>
            </a:r>
            <a:r>
              <a:rPr lang="en-US" altLang="zh-CN" dirty="0">
                <a:solidFill>
                  <a:srgbClr val="FF0000"/>
                </a:solidFill>
              </a:rPr>
              <a:t>three types of recovery </a:t>
            </a:r>
            <a:r>
              <a:rPr lang="en-US" altLang="zh-CN" dirty="0"/>
              <a:t>used by DB2 </a:t>
            </a:r>
            <a:r>
              <a:rPr lang="zh-CN" altLang="en-US" dirty="0"/>
              <a:t>􀂃 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dirty="0"/>
              <a:t>Explain the </a:t>
            </a:r>
            <a:r>
              <a:rPr lang="en-US" altLang="zh-CN" dirty="0">
                <a:solidFill>
                  <a:srgbClr val="FF0000"/>
                </a:solidFill>
              </a:rPr>
              <a:t>importance of logging </a:t>
            </a:r>
            <a:r>
              <a:rPr lang="en-US" altLang="zh-CN" dirty="0"/>
              <a:t>for backup and recovery </a:t>
            </a:r>
            <a:r>
              <a:rPr lang="zh-CN" altLang="en-US" dirty="0"/>
              <a:t>􀂃 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dirty="0"/>
              <a:t>Describe how data logging takes place, including </a:t>
            </a:r>
            <a:r>
              <a:rPr lang="en-US" altLang="zh-CN" dirty="0">
                <a:solidFill>
                  <a:srgbClr val="FF0000"/>
                </a:solidFill>
              </a:rPr>
              <a:t>circular logging and archival logging   </a:t>
            </a:r>
            <a:r>
              <a:rPr lang="zh-CN" altLang="en-US" dirty="0">
                <a:solidFill>
                  <a:srgbClr val="FF0000"/>
                </a:solidFill>
              </a:rPr>
              <a:t>循环日志和归档日志</a:t>
            </a:r>
            <a:r>
              <a:rPr lang="zh-CN" altLang="en-US" dirty="0"/>
              <a:t>􀂃 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dirty="0"/>
              <a:t>Use the </a:t>
            </a:r>
            <a:r>
              <a:rPr lang="en-US" altLang="zh-CN" dirty="0">
                <a:solidFill>
                  <a:srgbClr val="FF0000"/>
                </a:solidFill>
              </a:rPr>
              <a:t>BACKUP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RESTORE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FF0000"/>
                </a:solidFill>
              </a:rPr>
              <a:t>ROLLFORWARD</a:t>
            </a:r>
            <a:r>
              <a:rPr lang="en-US" altLang="zh-CN" dirty="0"/>
              <a:t> commands </a:t>
            </a:r>
            <a:r>
              <a:rPr lang="zh-CN" altLang="en-US" dirty="0"/>
              <a:t>􀂃 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dirty="0"/>
              <a:t>Perform a table space backup and recovery </a:t>
            </a:r>
            <a:r>
              <a:rPr lang="zh-CN" altLang="en-US" dirty="0"/>
              <a:t>􀂃 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dirty="0"/>
              <a:t>Restore a database to the end of logs or to a point-in-time </a:t>
            </a:r>
            <a:r>
              <a:rPr lang="zh-CN" altLang="en-US" dirty="0"/>
              <a:t>􀂃</a:t>
            </a:r>
            <a:endParaRPr lang="en-US" altLang="zh-CN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dirty="0"/>
              <a:t>      当前滚恢复时，恢复到发生故障的时间点或者指定的时间点 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dirty="0"/>
              <a:t>Discuss the configuration parameters and the recovery history file and use these to handle various backup and recovery scenarios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5509907-E650-4F61-94D0-1075CEDAE57B}"/>
              </a:ext>
            </a:extLst>
          </p:cNvPr>
          <p:cNvSpPr txBox="1">
            <a:spLocks/>
          </p:cNvSpPr>
          <p:nvPr/>
        </p:nvSpPr>
        <p:spPr>
          <a:xfrm>
            <a:off x="838200" y="3806825"/>
            <a:ext cx="10515600" cy="251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57072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6946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Section 1 </a:t>
            </a:r>
            <a:br>
              <a:rPr lang="en-US" altLang="zh-CN" sz="4000" dirty="0">
                <a:latin typeface="+mn-lt"/>
              </a:rPr>
            </a:br>
            <a:br>
              <a:rPr lang="zh-CN" altLang="en-US" sz="4000" i="0" u="none" strike="noStrike" baseline="0" dirty="0">
                <a:solidFill>
                  <a:srgbClr val="000000"/>
                </a:solidFill>
                <a:latin typeface="+mn-lt"/>
              </a:rPr>
            </a:br>
            <a:r>
              <a:rPr lang="en-US" altLang="zh-CN" sz="4000" i="0" u="none" strike="noStrike" baseline="0" dirty="0">
                <a:solidFill>
                  <a:srgbClr val="000000"/>
                </a:solidFill>
                <a:latin typeface="+mn-lt"/>
              </a:rPr>
              <a:t>Determining Log Configurations </a:t>
            </a:r>
            <a:endParaRPr lang="zh-CN" alt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0086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64102A-FBE1-49E3-A9FF-135FCFD10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2" t="16069" r="4786" b="17349"/>
          <a:stretch/>
        </p:blipFill>
        <p:spPr>
          <a:xfrm>
            <a:off x="877387" y="330926"/>
            <a:ext cx="10437225" cy="48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7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A6A949-2F3C-49D6-B9C1-C4D5EBEEE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14" t="39815" r="7785" b="29455"/>
          <a:stretch/>
        </p:blipFill>
        <p:spPr>
          <a:xfrm>
            <a:off x="1236617" y="600892"/>
            <a:ext cx="8725988" cy="19133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47B846-079D-436C-9BBF-7A7847836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00" t="25546" r="5429" b="23305"/>
          <a:stretch/>
        </p:blipFill>
        <p:spPr>
          <a:xfrm>
            <a:off x="766355" y="2439672"/>
            <a:ext cx="10093284" cy="36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3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50DF0F-1492-47C1-81E5-4F99C1150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8" t="38418" r="5286" b="17116"/>
          <a:stretch/>
        </p:blipFill>
        <p:spPr>
          <a:xfrm>
            <a:off x="461553" y="975359"/>
            <a:ext cx="11604743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30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A857D3FE-63DF-4C0F-90F7-EE752EAEBC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946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+mn-lt"/>
              </a:rPr>
              <a:t>Section 2 </a:t>
            </a:r>
            <a:br>
              <a:rPr lang="en-US" altLang="zh-CN" sz="4000" dirty="0">
                <a:latin typeface="+mn-lt"/>
              </a:rPr>
            </a:br>
            <a:br>
              <a:rPr lang="zh-CN" altLang="en-US" sz="4000" i="0" u="none" strike="noStrike" baseline="0" dirty="0">
                <a:solidFill>
                  <a:srgbClr val="000000"/>
                </a:solidFill>
                <a:latin typeface="+mn-lt"/>
              </a:rPr>
            </a:br>
            <a:r>
              <a:rPr lang="en-US" altLang="zh-CN" sz="4000" i="0" u="none" strike="noStrike" baseline="0" dirty="0">
                <a:solidFill>
                  <a:srgbClr val="000000"/>
                </a:solidFill>
                <a:latin typeface="+mn-lt"/>
              </a:rPr>
              <a:t>Backup/Restore Support with Circular Logging</a:t>
            </a:r>
            <a:endParaRPr lang="zh-CN" alt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5234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A8882BA-57E9-46C2-85A1-12E4BD05DE7F}"/>
              </a:ext>
            </a:extLst>
          </p:cNvPr>
          <p:cNvSpPr txBox="1"/>
          <p:nvPr/>
        </p:nvSpPr>
        <p:spPr>
          <a:xfrm>
            <a:off x="470261" y="0"/>
            <a:ext cx="96055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b="0" i="0" u="none" strike="noStrike" baseline="0" dirty="0">
              <a:solidFill>
                <a:srgbClr val="000000"/>
              </a:solidFill>
              <a:latin typeface="CAHOG F+ Helvetica"/>
            </a:endParaRPr>
          </a:p>
          <a:p>
            <a:pPr algn="l"/>
            <a:r>
              <a:rPr lang="en-US" altLang="zh-CN" sz="2400" b="1" i="0" u="none" strike="noStrike" baseline="0" dirty="0">
                <a:solidFill>
                  <a:srgbClr val="000000"/>
                </a:solidFill>
                <a:latin typeface="CAHOG F+ Helvetica"/>
              </a:rPr>
              <a:t>Section 2 - Backup/Restore Support with Circular Logging 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16652A-BFD7-4A2E-8B99-4F06EA3EBBE6}"/>
              </a:ext>
            </a:extLst>
          </p:cNvPr>
          <p:cNvSpPr txBox="1"/>
          <p:nvPr/>
        </p:nvSpPr>
        <p:spPr>
          <a:xfrm>
            <a:off x="470261" y="872422"/>
            <a:ext cx="88130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请先观察数据库配置参数：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此时：主日志文件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个；辅助日志文件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个。</a:t>
            </a:r>
          </a:p>
          <a:p>
            <a:endParaRPr lang="zh-CN" alt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确保日志工作在循环模式下。方法：在配置参数中，查看“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logretain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”参数，是“否”。说明是工作在循环日志模式下。</a:t>
            </a:r>
            <a:endParaRPr lang="zh-CN" altLang="en-US" sz="180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4F7E7C-7A66-4CB8-B297-FE72AD0E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43" t="34460" r="7143" b="8270"/>
          <a:stretch/>
        </p:blipFill>
        <p:spPr>
          <a:xfrm>
            <a:off x="357051" y="2323012"/>
            <a:ext cx="8476523" cy="3407228"/>
          </a:xfrm>
          <a:prstGeom prst="rect">
            <a:avLst/>
          </a:prstGeom>
        </p:spPr>
      </p:pic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24EE903F-5A2E-404E-9168-CC0219DE237C}"/>
              </a:ext>
            </a:extLst>
          </p:cNvPr>
          <p:cNvSpPr/>
          <p:nvPr/>
        </p:nvSpPr>
        <p:spPr>
          <a:xfrm>
            <a:off x="8647611" y="3866716"/>
            <a:ext cx="3474720" cy="1341777"/>
          </a:xfrm>
          <a:prstGeom prst="wedgeRectCallout">
            <a:avLst>
              <a:gd name="adj1" fmla="val -59254"/>
              <a:gd name="adj2" fmla="val 152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command window,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用哪个都行。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这么做的目的是，创建一个链接数据库的远程客户端。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7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B780A0-B07C-4E9C-833B-C6BB7E43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707" y="213543"/>
            <a:ext cx="6714564" cy="3840199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8682A4AD-488F-40D8-BF04-3428FC6A28BF}"/>
              </a:ext>
            </a:extLst>
          </p:cNvPr>
          <p:cNvSpPr/>
          <p:nvPr/>
        </p:nvSpPr>
        <p:spPr>
          <a:xfrm>
            <a:off x="4111469" y="738035"/>
            <a:ext cx="4315355" cy="230154"/>
          </a:xfrm>
          <a:prstGeom prst="wedgeRectCallout">
            <a:avLst>
              <a:gd name="adj1" fmla="val -62608"/>
              <a:gd name="adj2" fmla="val -61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自己建一个文件夹，不要在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盘上。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1536D0-18D8-4970-AE19-2E9F3A9A7105}"/>
              </a:ext>
            </a:extLst>
          </p:cNvPr>
          <p:cNvSpPr/>
          <p:nvPr/>
        </p:nvSpPr>
        <p:spPr>
          <a:xfrm>
            <a:off x="4948518" y="3137648"/>
            <a:ext cx="1030942" cy="30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03F032-D1FF-4482-8634-E60B811893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71" t="57309" r="6544" b="17288"/>
          <a:stretch/>
        </p:blipFill>
        <p:spPr>
          <a:xfrm>
            <a:off x="1344708" y="4276165"/>
            <a:ext cx="8461500" cy="20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64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343BBC-B3C7-4596-8714-5CE6B21D1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0" t="21190" r="4928" b="3381"/>
          <a:stretch/>
        </p:blipFill>
        <p:spPr>
          <a:xfrm>
            <a:off x="1037700" y="0"/>
            <a:ext cx="7335379" cy="3941397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9F270CFA-C978-4BAF-BC28-AFC165D032B6}"/>
              </a:ext>
            </a:extLst>
          </p:cNvPr>
          <p:cNvSpPr/>
          <p:nvPr/>
        </p:nvSpPr>
        <p:spPr>
          <a:xfrm>
            <a:off x="5951284" y="2093557"/>
            <a:ext cx="3474720" cy="273125"/>
          </a:xfrm>
          <a:prstGeom prst="wedgeRectCallout">
            <a:avLst>
              <a:gd name="adj1" fmla="val -59254"/>
              <a:gd name="adj2" fmla="val 152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注意把这个选项勾掉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BCF71A-54EE-4674-B414-195DAAE4A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26" t="30469" r="4927" b="44608"/>
          <a:stretch/>
        </p:blipFill>
        <p:spPr>
          <a:xfrm>
            <a:off x="1037700" y="4070126"/>
            <a:ext cx="8388304" cy="19648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11060F6-79C9-42D2-8DEE-86BAA153C0F1}"/>
              </a:ext>
            </a:extLst>
          </p:cNvPr>
          <p:cNvSpPr txBox="1"/>
          <p:nvPr/>
        </p:nvSpPr>
        <p:spPr>
          <a:xfrm>
            <a:off x="941806" y="6190577"/>
            <a:ext cx="8085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继续做后续的实验，将连接断开，再进行备份。执行断开命令，可能不会立即断开，可以等一会儿，再执行备份命令。</a:t>
            </a:r>
            <a:endParaRPr lang="zh-CN" altLang="en-US" sz="180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303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61B87F-CC93-41E8-B2CB-238FA6667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44" t="20164" r="4338" b="5785"/>
          <a:stretch/>
        </p:blipFill>
        <p:spPr>
          <a:xfrm>
            <a:off x="0" y="1013013"/>
            <a:ext cx="6663474" cy="4437528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A8894076-D903-492C-B438-E6E94DBE18A9}"/>
              </a:ext>
            </a:extLst>
          </p:cNvPr>
          <p:cNvSpPr/>
          <p:nvPr/>
        </p:nvSpPr>
        <p:spPr>
          <a:xfrm>
            <a:off x="6015317" y="170329"/>
            <a:ext cx="5871882" cy="1237130"/>
          </a:xfrm>
          <a:prstGeom prst="wedgeRectCallout">
            <a:avLst>
              <a:gd name="adj1" fmla="val -55285"/>
              <a:gd name="adj2" fmla="val 441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方法一：控制中心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chemeClr val="bg1"/>
                </a:solidFill>
              </a:rPr>
              <a:t>DB2</a:t>
            </a:r>
            <a:r>
              <a:rPr lang="zh-CN" altLang="en-US" dirty="0">
                <a:solidFill>
                  <a:schemeClr val="bg1"/>
                </a:solidFill>
              </a:rPr>
              <a:t>实例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bg1"/>
                </a:solidFill>
              </a:rPr>
              <a:t>右键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bg1"/>
                </a:solidFill>
              </a:rPr>
              <a:t>启动管理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bg1"/>
                </a:solidFill>
                <a:sym typeface="Wingdings" panose="05000000000000000000" pitchFamily="2" charset="2"/>
              </a:rPr>
              <a:t>确定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方法二：控制中心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altLang="zh-CN" dirty="0">
                <a:solidFill>
                  <a:schemeClr val="bg1"/>
                </a:solidFill>
              </a:rPr>
              <a:t>DB2</a:t>
            </a:r>
            <a:r>
              <a:rPr lang="zh-CN" altLang="en-US" dirty="0">
                <a:solidFill>
                  <a:schemeClr val="bg1"/>
                </a:solidFill>
              </a:rPr>
              <a:t>实例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bg1"/>
                </a:solidFill>
              </a:rPr>
              <a:t>右键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bg1"/>
                </a:solidFill>
              </a:rPr>
              <a:t>停止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bg1"/>
                </a:solidFill>
                <a:sym typeface="Wingdings" panose="05000000000000000000" pitchFamily="2" charset="2"/>
              </a:rPr>
              <a:t>启动</a:t>
            </a:r>
            <a:endParaRPr lang="en-US" altLang="zh-CN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endParaRPr lang="en-US" altLang="zh-CN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sym typeface="Wingdings" panose="05000000000000000000" pitchFamily="2" charset="2"/>
              </a:rPr>
              <a:t>这样操作，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Journal</a:t>
            </a:r>
            <a:r>
              <a:rPr lang="zh-CN" altLang="en-US" dirty="0">
                <a:solidFill>
                  <a:schemeClr val="bg1"/>
                </a:solidFill>
                <a:sym typeface="Wingdings" panose="05000000000000000000" pitchFamily="2" charset="2"/>
              </a:rPr>
              <a:t>被更新了一下。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7769CF-1C88-440A-A6F5-F976DF2FA5E3}"/>
              </a:ext>
            </a:extLst>
          </p:cNvPr>
          <p:cNvSpPr txBox="1"/>
          <p:nvPr/>
        </p:nvSpPr>
        <p:spPr>
          <a:xfrm>
            <a:off x="143949" y="222339"/>
            <a:ext cx="467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Journal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中看到跟数据库有关的重要操作。</a:t>
            </a:r>
            <a:endParaRPr lang="zh-CN" altLang="en-US" sz="180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3DAA9F89-DB21-480D-99C2-F878140F98F7}"/>
              </a:ext>
            </a:extLst>
          </p:cNvPr>
          <p:cNvSpPr/>
          <p:nvPr/>
        </p:nvSpPr>
        <p:spPr>
          <a:xfrm>
            <a:off x="6544235" y="1555378"/>
            <a:ext cx="2554942" cy="273423"/>
          </a:xfrm>
          <a:prstGeom prst="wedgeRectCallout">
            <a:avLst>
              <a:gd name="adj1" fmla="val -61250"/>
              <a:gd name="adj2" fmla="val 24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控制中心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bg1"/>
                </a:solidFill>
                <a:sym typeface="Wingdings" panose="05000000000000000000" pitchFamily="2" charset="2"/>
              </a:rPr>
              <a:t>工具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bg1"/>
                </a:solidFill>
                <a:sym typeface="Wingdings" panose="05000000000000000000" pitchFamily="2" charset="2"/>
              </a:rPr>
              <a:t>日志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E0231DB5-3218-43C2-A602-AED87585C483}"/>
              </a:ext>
            </a:extLst>
          </p:cNvPr>
          <p:cNvSpPr/>
          <p:nvPr/>
        </p:nvSpPr>
        <p:spPr>
          <a:xfrm>
            <a:off x="5567082" y="1976720"/>
            <a:ext cx="4078942" cy="273423"/>
          </a:xfrm>
          <a:prstGeom prst="wedgeRectCallout">
            <a:avLst>
              <a:gd name="adj1" fmla="val -61601"/>
              <a:gd name="adj2" fmla="val 34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sym typeface="Wingdings" panose="05000000000000000000" pitchFamily="2" charset="2"/>
              </a:rPr>
              <a:t>日志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zh-CN" altLang="en-US" dirty="0">
                <a:solidFill>
                  <a:schemeClr val="bg1"/>
                </a:solidFill>
                <a:sym typeface="Wingdings" panose="05000000000000000000" pitchFamily="2" charset="2"/>
              </a:rPr>
              <a:t>数据库历史</a:t>
            </a:r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>
                <a:solidFill>
                  <a:schemeClr val="bg1"/>
                </a:solidFill>
                <a:sym typeface="Wingdings" panose="05000000000000000000" pitchFamily="2" charset="2"/>
              </a:rPr>
              <a:t>选择数据库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39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574FA3-B5AA-4EA2-819D-98FA9BFF3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28" t="30269" r="4357" b="9667"/>
          <a:stretch/>
        </p:blipFill>
        <p:spPr>
          <a:xfrm>
            <a:off x="264072" y="596050"/>
            <a:ext cx="10405126" cy="43368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290419-9E70-4940-B03A-41C96D9E1F4B}"/>
              </a:ext>
            </a:extLst>
          </p:cNvPr>
          <p:cNvSpPr txBox="1"/>
          <p:nvPr/>
        </p:nvSpPr>
        <p:spPr>
          <a:xfrm>
            <a:off x="353719" y="139401"/>
            <a:ext cx="8085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复原，复原前先做个修改，以便比较。</a:t>
            </a:r>
            <a:endParaRPr lang="zh-CN" altLang="en-US" sz="180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8807FB-D3AA-4390-A7AC-9E555394C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8" t="46525" r="81911" b="38617"/>
          <a:stretch/>
        </p:blipFill>
        <p:spPr>
          <a:xfrm>
            <a:off x="7534131" y="4593375"/>
            <a:ext cx="4393797" cy="195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0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C1AD096-7B95-4617-AE27-DB358E350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015" y="239623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7.1 Introduction to backup and recovery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83031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7BE907-B1F4-4025-81D7-8EB67CA28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43" t="24683" r="7357" b="18513"/>
          <a:stretch/>
        </p:blipFill>
        <p:spPr>
          <a:xfrm>
            <a:off x="279442" y="176051"/>
            <a:ext cx="9237691" cy="3701142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12183383-368C-4034-9306-974140166E41}"/>
              </a:ext>
            </a:extLst>
          </p:cNvPr>
          <p:cNvSpPr/>
          <p:nvPr/>
        </p:nvSpPr>
        <p:spPr>
          <a:xfrm>
            <a:off x="9133187" y="2980807"/>
            <a:ext cx="2332671" cy="896386"/>
          </a:xfrm>
          <a:prstGeom prst="wedgeRectCallout">
            <a:avLst>
              <a:gd name="adj1" fmla="val -62645"/>
              <a:gd name="adj2" fmla="val -5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把</a:t>
            </a:r>
            <a:r>
              <a:rPr lang="en-US" altLang="zh-CN" dirty="0">
                <a:solidFill>
                  <a:schemeClr val="bg1"/>
                </a:solidFill>
              </a:rPr>
              <a:t>name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title</a:t>
            </a:r>
            <a:r>
              <a:rPr lang="zh-CN" altLang="en-US" dirty="0">
                <a:solidFill>
                  <a:schemeClr val="bg1"/>
                </a:solidFill>
              </a:rPr>
              <a:t>改了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F1910D6-A677-443F-9C46-73E4FB00CADD}"/>
              </a:ext>
            </a:extLst>
          </p:cNvPr>
          <p:cNvSpPr txBox="1"/>
          <p:nvPr/>
        </p:nvSpPr>
        <p:spPr>
          <a:xfrm>
            <a:off x="394960" y="4507469"/>
            <a:ext cx="85428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接下来的实验假设场景：修改前做的备份。修改后磁盘故障了。用备份复原，复原后的值是未</a:t>
            </a:r>
            <a:r>
              <a:rPr lang="zh-CN" altLang="en-US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改前的。</a:t>
            </a:r>
            <a:endParaRPr lang="zh-CN" altLang="en-US" sz="180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6136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EA2F01-9C79-4C69-94B7-D117A1529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57" t="40979" r="8643" b="38767"/>
          <a:stretch/>
        </p:blipFill>
        <p:spPr>
          <a:xfrm>
            <a:off x="235131" y="1"/>
            <a:ext cx="10601434" cy="1550126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3461E907-CC9F-4F27-BD11-6ED9A12875A2}"/>
              </a:ext>
            </a:extLst>
          </p:cNvPr>
          <p:cNvSpPr/>
          <p:nvPr/>
        </p:nvSpPr>
        <p:spPr>
          <a:xfrm>
            <a:off x="7905280" y="591986"/>
            <a:ext cx="3738080" cy="636013"/>
          </a:xfrm>
          <a:prstGeom prst="wedgeRectCallout">
            <a:avLst>
              <a:gd name="adj1" fmla="val -60574"/>
              <a:gd name="adj2" fmla="val -52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假设磁盘出故障了。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以下两道题是复原过程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F6F23A-7AEA-4988-A160-FA5DE90CB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71" t="38651" r="4767" b="27593"/>
          <a:stretch/>
        </p:blipFill>
        <p:spPr>
          <a:xfrm>
            <a:off x="293288" y="1515227"/>
            <a:ext cx="10485120" cy="2487212"/>
          </a:xfrm>
          <a:prstGeom prst="rect">
            <a:avLst/>
          </a:prstGeom>
        </p:spPr>
      </p:pic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5C140376-C241-4A4A-89F1-F91F3CEBEF7E}"/>
              </a:ext>
            </a:extLst>
          </p:cNvPr>
          <p:cNvSpPr/>
          <p:nvPr/>
        </p:nvSpPr>
        <p:spPr>
          <a:xfrm>
            <a:off x="4661336" y="3177689"/>
            <a:ext cx="3738080" cy="502621"/>
          </a:xfrm>
          <a:prstGeom prst="wedgeRectCallout">
            <a:avLst>
              <a:gd name="adj1" fmla="val -63603"/>
              <a:gd name="adj2" fmla="val -112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脱机复原，把所有连接都断开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CAEBBE-E3ED-4AA1-9A4D-A0A530EB7E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82" t="37953" r="4501" b="50592"/>
          <a:stretch/>
        </p:blipFill>
        <p:spPr>
          <a:xfrm>
            <a:off x="435430" y="3967539"/>
            <a:ext cx="9338890" cy="752508"/>
          </a:xfrm>
          <a:prstGeom prst="rect">
            <a:avLst/>
          </a:prstGeom>
        </p:spPr>
      </p:pic>
      <p:sp>
        <p:nvSpPr>
          <p:cNvPr id="10" name="对话气泡: 矩形 9">
            <a:extLst>
              <a:ext uri="{FF2B5EF4-FFF2-40B4-BE49-F238E27FC236}">
                <a16:creationId xmlns:a16="http://schemas.microsoft.com/office/drawing/2014/main" id="{EF3E5C2E-2884-4A9B-A1D0-1EA2AF45F851}"/>
              </a:ext>
            </a:extLst>
          </p:cNvPr>
          <p:cNvSpPr/>
          <p:nvPr/>
        </p:nvSpPr>
        <p:spPr>
          <a:xfrm>
            <a:off x="1133064" y="4917923"/>
            <a:ext cx="8124147" cy="502621"/>
          </a:xfrm>
          <a:prstGeom prst="wedgeRectCallout">
            <a:avLst>
              <a:gd name="adj1" fmla="val -44034"/>
              <a:gd name="adj2" fmla="val -1376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复原。后几道题会检查一下数据，是修改前的，还是修改后的。</a:t>
            </a:r>
          </a:p>
        </p:txBody>
      </p:sp>
    </p:spTree>
    <p:extLst>
      <p:ext uri="{BB962C8B-B14F-4D97-AF65-F5344CB8AC3E}">
        <p14:creationId xmlns:p14="http://schemas.microsoft.com/office/powerpoint/2010/main" val="2609965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2093C625-C84F-497D-B411-5C2354E228EF}"/>
              </a:ext>
            </a:extLst>
          </p:cNvPr>
          <p:cNvSpPr txBox="1">
            <a:spLocks/>
          </p:cNvSpPr>
          <p:nvPr/>
        </p:nvSpPr>
        <p:spPr>
          <a:xfrm>
            <a:off x="1524000" y="13694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+mn-lt"/>
              </a:rPr>
              <a:t>Section 3 </a:t>
            </a:r>
            <a:br>
              <a:rPr lang="en-US" altLang="zh-CN" sz="4000" dirty="0">
                <a:latin typeface="+mn-lt"/>
              </a:rPr>
            </a:br>
            <a:br>
              <a:rPr lang="zh-CN" altLang="en-US" sz="4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4000" dirty="0">
                <a:solidFill>
                  <a:srgbClr val="000000"/>
                </a:solidFill>
                <a:latin typeface="+mn-lt"/>
              </a:rPr>
              <a:t>Backup/Restore Support with Archive Logging</a:t>
            </a:r>
            <a:endParaRPr lang="zh-CN" alt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2543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B5F595-963D-4966-89FA-036AF237BF3A}"/>
              </a:ext>
            </a:extLst>
          </p:cNvPr>
          <p:cNvSpPr txBox="1"/>
          <p:nvPr/>
        </p:nvSpPr>
        <p:spPr>
          <a:xfrm>
            <a:off x="487680" y="291087"/>
            <a:ext cx="9022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CAHOG F+ Helvetica"/>
              </a:rPr>
              <a:t>Section 3 - Backup/Restore Support with Archive Logging</a:t>
            </a:r>
            <a:endParaRPr lang="zh-CN" altLang="en-US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6441F3-BE36-4BB9-BF83-DBC548AB4E3A}"/>
              </a:ext>
            </a:extLst>
          </p:cNvPr>
          <p:cNvSpPr txBox="1"/>
          <p:nvPr/>
        </p:nvSpPr>
        <p:spPr>
          <a:xfrm>
            <a:off x="487680" y="934693"/>
            <a:ext cx="88130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循环日志模式下，只能做脱机备份，把数据库恢复到最后备份的时间点。</a:t>
            </a:r>
            <a:endParaRPr lang="en-US" altLang="zh-CN" sz="180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  <a:p>
            <a:endParaRPr lang="en-US" altLang="zh-CN" sz="180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prstClr val="black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归档日志模式下可以进行前滚恢复，因此更为常用。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EEBEC1-32DA-4591-90F0-AB450647B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38" t="17767" r="6250" b="11057"/>
          <a:stretch/>
        </p:blipFill>
        <p:spPr>
          <a:xfrm>
            <a:off x="734336" y="1978409"/>
            <a:ext cx="6966345" cy="44209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B979291-D421-4706-A172-9C3BEA227561}"/>
              </a:ext>
            </a:extLst>
          </p:cNvPr>
          <p:cNvSpPr txBox="1"/>
          <p:nvPr/>
        </p:nvSpPr>
        <p:spPr>
          <a:xfrm>
            <a:off x="7734747" y="3722061"/>
            <a:ext cx="35500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在配置参数中，将“</a:t>
            </a:r>
            <a:r>
              <a:rPr lang="en-US" altLang="zh-CN" sz="1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logretain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”参数，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改为“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recovery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（恢复）”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建议将实例重启，再检查下参数是否生效。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0184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828E1F2-68DB-4627-9C6F-955344DE4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85" t="35980" r="5736" b="13693"/>
          <a:stretch/>
        </p:blipFill>
        <p:spPr>
          <a:xfrm>
            <a:off x="242047" y="403167"/>
            <a:ext cx="10076329" cy="4473633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704AA351-B56E-4292-A18D-820566739E22}"/>
              </a:ext>
            </a:extLst>
          </p:cNvPr>
          <p:cNvSpPr/>
          <p:nvPr/>
        </p:nvSpPr>
        <p:spPr>
          <a:xfrm>
            <a:off x="8453920" y="1667752"/>
            <a:ext cx="3738080" cy="636013"/>
          </a:xfrm>
          <a:prstGeom prst="wedgeRectCallout">
            <a:avLst>
              <a:gd name="adj1" fmla="val -64651"/>
              <a:gd name="adj2" fmla="val 641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这里是备份那个文件的时间戳，文件名中就有。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CAA85AA-D6CE-4042-BF96-8A11B981F362}"/>
              </a:ext>
            </a:extLst>
          </p:cNvPr>
          <p:cNvSpPr/>
          <p:nvPr/>
        </p:nvSpPr>
        <p:spPr>
          <a:xfrm>
            <a:off x="7566210" y="2456164"/>
            <a:ext cx="1264025" cy="331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042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7BCABF-EEC5-4187-A350-EAE84922B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24" t="27114" r="2426" b="50000"/>
          <a:stretch/>
        </p:blipFill>
        <p:spPr>
          <a:xfrm>
            <a:off x="331694" y="591671"/>
            <a:ext cx="9269865" cy="1795683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B580F531-94AC-498F-AA5E-EE89ED3EBE74}"/>
              </a:ext>
            </a:extLst>
          </p:cNvPr>
          <p:cNvSpPr/>
          <p:nvPr/>
        </p:nvSpPr>
        <p:spPr>
          <a:xfrm>
            <a:off x="6230673" y="2304246"/>
            <a:ext cx="3738080" cy="636013"/>
          </a:xfrm>
          <a:prstGeom prst="wedgeRectCallout">
            <a:avLst>
              <a:gd name="adj1" fmla="val -67529"/>
              <a:gd name="adj2" fmla="val -47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又出现一个</a:t>
            </a:r>
            <a:r>
              <a:rPr lang="en-US" altLang="zh-CN" dirty="0">
                <a:solidFill>
                  <a:schemeClr val="bg1"/>
                </a:solidFill>
              </a:rPr>
              <a:t>pending</a:t>
            </a:r>
            <a:r>
              <a:rPr lang="zh-CN" altLang="en-US" dirty="0">
                <a:solidFill>
                  <a:schemeClr val="bg1"/>
                </a:solidFill>
              </a:rPr>
              <a:t>。因为只做版本恢复了，还没前滚。继续做。</a:t>
            </a:r>
          </a:p>
        </p:txBody>
      </p:sp>
    </p:spTree>
    <p:extLst>
      <p:ext uri="{BB962C8B-B14F-4D97-AF65-F5344CB8AC3E}">
        <p14:creationId xmlns:p14="http://schemas.microsoft.com/office/powerpoint/2010/main" val="816742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F0994D-33C3-4C69-B043-966CA4DF1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06" t="36939" r="2941" b="30948"/>
          <a:stretch/>
        </p:blipFill>
        <p:spPr>
          <a:xfrm>
            <a:off x="188259" y="197489"/>
            <a:ext cx="7181602" cy="20302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F31927-E955-40D2-A6F0-704AD7517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633" t="24957" r="6544" b="10816"/>
          <a:stretch/>
        </p:blipFill>
        <p:spPr>
          <a:xfrm>
            <a:off x="0" y="2227729"/>
            <a:ext cx="7181602" cy="41840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848ACF-77C4-42D9-B5E3-DA8C9FA55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41" t="27114" r="64044" b="10577"/>
          <a:stretch/>
        </p:blipFill>
        <p:spPr>
          <a:xfrm>
            <a:off x="7181602" y="2451077"/>
            <a:ext cx="4823012" cy="3613783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BF11A50B-ED97-4A90-A289-8A541EF332E3}"/>
              </a:ext>
            </a:extLst>
          </p:cNvPr>
          <p:cNvSpPr/>
          <p:nvPr/>
        </p:nvSpPr>
        <p:spPr>
          <a:xfrm>
            <a:off x="7647096" y="1172267"/>
            <a:ext cx="3738080" cy="636013"/>
          </a:xfrm>
          <a:prstGeom prst="wedgeRectCallout">
            <a:avLst>
              <a:gd name="adj1" fmla="val -51941"/>
              <a:gd name="adj2" fmla="val 130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选择一个时间点，恢复到名字是“</a:t>
            </a:r>
            <a:r>
              <a:rPr lang="en-US" altLang="zh-CN" dirty="0" err="1">
                <a:solidFill>
                  <a:schemeClr val="bg1"/>
                </a:solidFill>
              </a:rPr>
              <a:t>melanie</a:t>
            </a:r>
            <a:r>
              <a:rPr lang="zh-CN" altLang="en-US" dirty="0">
                <a:solidFill>
                  <a:schemeClr val="bg1"/>
                </a:solidFill>
              </a:rPr>
              <a:t>”的地方。</a:t>
            </a:r>
          </a:p>
        </p:txBody>
      </p:sp>
    </p:spTree>
    <p:extLst>
      <p:ext uri="{BB962C8B-B14F-4D97-AF65-F5344CB8AC3E}">
        <p14:creationId xmlns:p14="http://schemas.microsoft.com/office/powerpoint/2010/main" val="17215758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7E0359C1-0270-44A3-8F10-3B7CE1ECB662}"/>
              </a:ext>
            </a:extLst>
          </p:cNvPr>
          <p:cNvSpPr txBox="1">
            <a:spLocks/>
          </p:cNvSpPr>
          <p:nvPr/>
        </p:nvSpPr>
        <p:spPr>
          <a:xfrm>
            <a:off x="1524000" y="136946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latin typeface="+mn-lt"/>
              </a:rPr>
              <a:t>Section 4 </a:t>
            </a:r>
            <a:br>
              <a:rPr lang="en-US" altLang="zh-CN" sz="4000" dirty="0">
                <a:latin typeface="+mn-lt"/>
              </a:rPr>
            </a:br>
            <a:br>
              <a:rPr lang="zh-CN" altLang="en-US" sz="4000" dirty="0">
                <a:solidFill>
                  <a:srgbClr val="000000"/>
                </a:solidFill>
                <a:latin typeface="+mn-lt"/>
              </a:rPr>
            </a:br>
            <a:r>
              <a:rPr lang="en-US" altLang="zh-CN" sz="4000" dirty="0">
                <a:solidFill>
                  <a:srgbClr val="000000"/>
                </a:solidFill>
                <a:latin typeface="+mn-lt"/>
              </a:rPr>
              <a:t>Resetting the Environment</a:t>
            </a:r>
            <a:endParaRPr lang="zh-CN" altLang="en-US" sz="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1106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DB5F595-963D-4966-89FA-036AF237BF3A}"/>
              </a:ext>
            </a:extLst>
          </p:cNvPr>
          <p:cNvSpPr txBox="1"/>
          <p:nvPr/>
        </p:nvSpPr>
        <p:spPr>
          <a:xfrm>
            <a:off x="487680" y="291087"/>
            <a:ext cx="9022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CAHOG F+ Helvetica"/>
              </a:rPr>
              <a:t>Section 3 – Resetting the Environment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910605-3AD0-469A-893F-56B287223888}"/>
              </a:ext>
            </a:extLst>
          </p:cNvPr>
          <p:cNvSpPr txBox="1"/>
          <p:nvPr/>
        </p:nvSpPr>
        <p:spPr>
          <a:xfrm>
            <a:off x="487680" y="1960480"/>
            <a:ext cx="7386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执行一个脚本，将数据库恢复到原来的样子。请认真按照实验指导做实验并完成实验报告。</a:t>
            </a:r>
            <a:endParaRPr lang="zh-CN" altLang="en-US" sz="1800" dirty="0">
              <a:solidFill>
                <a:prstClr val="black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429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2857" y="158246"/>
            <a:ext cx="10515600" cy="624114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Backup and recovery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7" y="1041114"/>
            <a:ext cx="9066356" cy="501902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F59DD3-E1AA-4613-8D44-B14AE9AB482F}"/>
              </a:ext>
            </a:extLst>
          </p:cNvPr>
          <p:cNvSpPr/>
          <p:nvPr/>
        </p:nvSpPr>
        <p:spPr>
          <a:xfrm>
            <a:off x="2097742" y="1041114"/>
            <a:ext cx="806823" cy="321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75CBBC-167C-49C6-8F6F-E1BC6BA61F73}"/>
              </a:ext>
            </a:extLst>
          </p:cNvPr>
          <p:cNvSpPr txBox="1"/>
          <p:nvPr/>
        </p:nvSpPr>
        <p:spPr>
          <a:xfrm>
            <a:off x="523542" y="5388184"/>
            <a:ext cx="46663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当你时</a:t>
            </a:r>
            <a:r>
              <a:rPr lang="en-US" altLang="zh-CN" sz="2000" dirty="0"/>
              <a:t>DBA</a:t>
            </a:r>
            <a:r>
              <a:rPr lang="zh-CN" altLang="en-US" sz="2000" dirty="0"/>
              <a:t>，首先需要设计备份策略：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银行柜台：夜间做脱机备份；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ATM</a:t>
            </a:r>
            <a:r>
              <a:rPr lang="zh-CN" altLang="en-US" sz="2000" dirty="0"/>
              <a:t>：</a:t>
            </a:r>
            <a:r>
              <a:rPr lang="en-US" altLang="zh-CN" sz="2000" dirty="0"/>
              <a:t>24</a:t>
            </a:r>
            <a:r>
              <a:rPr lang="zh-CN" altLang="en-US" sz="2000" dirty="0"/>
              <a:t>小时工作，做联机备份。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4197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828" y="162964"/>
            <a:ext cx="10515600" cy="77251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Types of failure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21" y="1323902"/>
            <a:ext cx="4960883" cy="38612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45EC29-DDC0-4B05-8D64-3EA916EC78B5}"/>
              </a:ext>
            </a:extLst>
          </p:cNvPr>
          <p:cNvSpPr txBox="1"/>
          <p:nvPr/>
        </p:nvSpPr>
        <p:spPr>
          <a:xfrm>
            <a:off x="6096000" y="1890595"/>
            <a:ext cx="57922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Hardware</a:t>
            </a:r>
            <a:r>
              <a:rPr lang="zh-CN" altLang="en-US" sz="2400" dirty="0"/>
              <a:t>： 不是我们能管的；</a:t>
            </a:r>
            <a:endParaRPr lang="en-US" altLang="zh-CN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Media</a:t>
            </a:r>
            <a:r>
              <a:rPr lang="zh-CN" altLang="en-US" sz="2400" dirty="0"/>
              <a:t>：存放数据的磁盘坏了；</a:t>
            </a:r>
            <a:endParaRPr lang="en-US" altLang="zh-CN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Operational</a:t>
            </a:r>
            <a:r>
              <a:rPr lang="zh-CN" altLang="en-US" sz="2400" dirty="0"/>
              <a:t>：操作故障，如操作失误；</a:t>
            </a:r>
            <a:endParaRPr lang="en-US" altLang="zh-CN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Software </a:t>
            </a:r>
            <a:r>
              <a:rPr lang="zh-CN" altLang="en-US" sz="2400" dirty="0"/>
              <a:t>： 数据库系统设计的有问题；</a:t>
            </a:r>
            <a:endParaRPr lang="en-US" altLang="zh-CN" sz="2400" dirty="0"/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Power</a:t>
            </a:r>
            <a:r>
              <a:rPr lang="zh-CN" altLang="en-US" sz="2400" dirty="0"/>
              <a:t>：死机或者掉电。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514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938" y="128642"/>
            <a:ext cx="10515600" cy="785757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Database objects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19" y="1138518"/>
            <a:ext cx="5260428" cy="503074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0293320-1629-421D-B30E-518947DD69C5}"/>
              </a:ext>
            </a:extLst>
          </p:cNvPr>
          <p:cNvSpPr txBox="1"/>
          <p:nvPr/>
        </p:nvSpPr>
        <p:spPr>
          <a:xfrm>
            <a:off x="6777318" y="1872666"/>
            <a:ext cx="52604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实验是针对</a:t>
            </a:r>
            <a:r>
              <a:rPr lang="en-US" altLang="zh-CN" sz="2400" dirty="0"/>
              <a:t>database</a:t>
            </a:r>
            <a:r>
              <a:rPr lang="zh-CN" altLang="en-US" sz="2400" dirty="0"/>
              <a:t>的，也可以针对表空间。当对一个表空间进行备份时候，其他表空间可以正常访问，这样就可以做到联机备份。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116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6766" y="0"/>
            <a:ext cx="10515600" cy="882869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Forms of backup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76" y="1015175"/>
            <a:ext cx="7408866" cy="4740565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B20BFB5C-5857-4863-AA75-E1D3CAB736B6}"/>
              </a:ext>
            </a:extLst>
          </p:cNvPr>
          <p:cNvSpPr/>
          <p:nvPr/>
        </p:nvSpPr>
        <p:spPr>
          <a:xfrm>
            <a:off x="3908612" y="1102260"/>
            <a:ext cx="2115670" cy="612648"/>
          </a:xfrm>
          <a:prstGeom prst="wedgeRectCallout">
            <a:avLst>
              <a:gd name="adj1" fmla="val -61333"/>
              <a:gd name="adj2" fmla="val 9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全备份</a:t>
            </a:r>
            <a:r>
              <a:rPr lang="en-US" altLang="zh-CN" dirty="0"/>
              <a:t>/</a:t>
            </a:r>
            <a:r>
              <a:rPr lang="zh-CN" altLang="en-US" dirty="0"/>
              <a:t>增量备份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1567138-DFB0-4A07-9602-313EA104B558}"/>
              </a:ext>
            </a:extLst>
          </p:cNvPr>
          <p:cNvSpPr/>
          <p:nvPr/>
        </p:nvSpPr>
        <p:spPr>
          <a:xfrm>
            <a:off x="2599763" y="1936375"/>
            <a:ext cx="5213377" cy="406547"/>
          </a:xfrm>
          <a:prstGeom prst="wedgeRectCallout">
            <a:avLst>
              <a:gd name="adj1" fmla="val -54039"/>
              <a:gd name="adj2" fmla="val 120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日志备份；循环</a:t>
            </a:r>
            <a:r>
              <a:rPr lang="en-US" altLang="zh-CN" dirty="0"/>
              <a:t>/</a:t>
            </a:r>
            <a:r>
              <a:rPr lang="zh-CN" altLang="en-US" dirty="0"/>
              <a:t>归档；单个</a:t>
            </a:r>
            <a:r>
              <a:rPr lang="en-US" altLang="zh-CN" dirty="0"/>
              <a:t>/</a:t>
            </a:r>
            <a:r>
              <a:rPr lang="zh-CN" altLang="en-US" dirty="0"/>
              <a:t>镜像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7D538821-0EC1-4B8F-8A29-0359C63EC799}"/>
              </a:ext>
            </a:extLst>
          </p:cNvPr>
          <p:cNvSpPr/>
          <p:nvPr/>
        </p:nvSpPr>
        <p:spPr>
          <a:xfrm>
            <a:off x="6194611" y="2904564"/>
            <a:ext cx="3316942" cy="406547"/>
          </a:xfrm>
          <a:prstGeom prst="wedgeRectCallout">
            <a:avLst>
              <a:gd name="adj1" fmla="val -57279"/>
              <a:gd name="adj2" fmla="val 9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容灾技术，本门课程未涉及到</a:t>
            </a:r>
          </a:p>
        </p:txBody>
      </p:sp>
    </p:spTree>
    <p:extLst>
      <p:ext uri="{BB962C8B-B14F-4D97-AF65-F5344CB8AC3E}">
        <p14:creationId xmlns:p14="http://schemas.microsoft.com/office/powerpoint/2010/main" val="448916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BC1AD096-7B95-4617-AE27-DB358E350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5015" y="239623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7.2 Methods of recovery and logging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60743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4219</TotalTime>
  <Words>1592</Words>
  <Application>Microsoft Office PowerPoint</Application>
  <PresentationFormat>宽屏</PresentationFormat>
  <Paragraphs>137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ACHLP I+ Arial,</vt:lpstr>
      <vt:lpstr>CAHOG F+ Helvetica</vt:lpstr>
      <vt:lpstr>等线</vt:lpstr>
      <vt:lpstr>等线 Light</vt:lpstr>
      <vt:lpstr>微软雅黑</vt:lpstr>
      <vt:lpstr>Arial</vt:lpstr>
      <vt:lpstr>Segoe UI</vt:lpstr>
      <vt:lpstr>Office 主题​​</vt:lpstr>
      <vt:lpstr>企业级数据库性能调优  Unit 7 Backup and recovery  </vt:lpstr>
      <vt:lpstr>Main Content</vt:lpstr>
      <vt:lpstr>Unit Objects   这个部分的内容很实用</vt:lpstr>
      <vt:lpstr>PowerPoint 演示文稿</vt:lpstr>
      <vt:lpstr>Backup and recovery</vt:lpstr>
      <vt:lpstr>Types of failure </vt:lpstr>
      <vt:lpstr>Database objects </vt:lpstr>
      <vt:lpstr>Forms of backup </vt:lpstr>
      <vt:lpstr>PowerPoint 演示文稿</vt:lpstr>
      <vt:lpstr>Methods of recovery </vt:lpstr>
      <vt:lpstr>Introduction to logging </vt:lpstr>
      <vt:lpstr>Log file use during concurrent transactions </vt:lpstr>
      <vt:lpstr>Circular logging  循环日志 </vt:lpstr>
      <vt:lpstr>Archival logging  归档日志 </vt:lpstr>
      <vt:lpstr>Mirrored logging 镜像日志</vt:lpstr>
      <vt:lpstr>Log file information </vt:lpstr>
      <vt:lpstr>Location of log files </vt:lpstr>
      <vt:lpstr>Location of log files </vt:lpstr>
      <vt:lpstr>Configure database logs — parameters </vt:lpstr>
      <vt:lpstr>Recovery history file </vt:lpstr>
      <vt:lpstr>BACKUP command </vt:lpstr>
      <vt:lpstr>The backup files </vt:lpstr>
      <vt:lpstr>RESTORE command  复原的命令和向导</vt:lpstr>
      <vt:lpstr>Backup/restore table space considerations                                          对表空间进行backup和restore的注意事项</vt:lpstr>
      <vt:lpstr>Roll forward pending </vt:lpstr>
      <vt:lpstr>ROLLFORWARD — how far?          由DBA指定数据库恢复到什么程度。</vt:lpstr>
      <vt:lpstr>Unit summary </vt:lpstr>
      <vt:lpstr>实验 Unit 7  Section 1 – Section 4 </vt:lpstr>
      <vt:lpstr>实验 Unit7 – Section 1-4</vt:lpstr>
      <vt:lpstr>Section 1   Determining Log Configurations </vt:lpstr>
      <vt:lpstr>PowerPoint 演示文稿</vt:lpstr>
      <vt:lpstr>PowerPoint 演示文稿</vt:lpstr>
      <vt:lpstr>PowerPoint 演示文稿</vt:lpstr>
      <vt:lpstr>Section 2   Backup/Restore Support with Circular Logging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企业级数据库性能调优  Unit 1</dc:title>
  <dc:creator>QU Guannan</dc:creator>
  <cp:lastModifiedBy>QU Guannan</cp:lastModifiedBy>
  <cp:revision>282</cp:revision>
  <dcterms:created xsi:type="dcterms:W3CDTF">2021-09-02T01:59:25Z</dcterms:created>
  <dcterms:modified xsi:type="dcterms:W3CDTF">2021-10-26T05:52:02Z</dcterms:modified>
</cp:coreProperties>
</file>